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rels" ContentType="application/vnd.openxmlformats-package.relationships+xml"/>
  <Default Extension="jpeg" ContentType="image/jpeg"/>
  <Default Extension="xml" ContentType="application/xml"/>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8"/>
  </p:notesMasterIdLst>
  <p:sldIdLst>
    <p:sldId id="256" r:id="rId2"/>
    <p:sldId id="257" r:id="rId3"/>
    <p:sldId id="262" r:id="rId4"/>
    <p:sldId id="260" r:id="rId5"/>
    <p:sldId id="263" r:id="rId6"/>
    <p:sldId id="258"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notes"/>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notesView">
  <p:normalViewPr>
    <p:restoredLeft sz="15620"/>
    <p:restoredTop sz="47450" autoAdjust="0"/>
  </p:normalViewPr>
  <p:slideViewPr>
    <p:cSldViewPr snapToGrid="0" snapToObjects="1">
      <p:cViewPr varScale="1">
        <p:scale>
          <a:sx n="52" d="100"/>
          <a:sy n="52" d="100"/>
        </p:scale>
        <p:origin x="-2512" y="-104"/>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7" d="100"/>
          <a:sy n="87" d="100"/>
        </p:scale>
        <p:origin x="-2920" y="-11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2F20C4-92A9-BF49-9E3C-64183F093BB3}" type="datetimeFigureOut">
              <a:rPr lang="en-US" smtClean="0"/>
              <a:pPr/>
              <a:t>8/23/14</a:t>
            </a:fld>
            <a:endParaRPr lang="en-US"/>
          </a:p>
        </p:txBody>
      </p:sp>
      <p:sp>
        <p:nvSpPr>
          <p:cNvPr id="4" name="Slide Image Placeholder 3"/>
          <p:cNvSpPr>
            <a:spLocks noGrp="1" noRot="1" noChangeAspect="1"/>
          </p:cNvSpPr>
          <p:nvPr>
            <p:ph type="sldImg" idx="2"/>
          </p:nvPr>
        </p:nvSpPr>
        <p:spPr>
          <a:xfrm>
            <a:off x="1640860" y="92928"/>
            <a:ext cx="3581314" cy="2685986"/>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16854" y="2911831"/>
            <a:ext cx="6432792" cy="599403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5"/>
          </p:nvPr>
        </p:nvSpPr>
        <p:spPr>
          <a:xfrm>
            <a:off x="5694753" y="457200"/>
            <a:ext cx="954893" cy="457200"/>
          </a:xfrm>
          <a:prstGeom prst="rect">
            <a:avLst/>
          </a:prstGeom>
        </p:spPr>
        <p:txBody>
          <a:bodyPr vert="horz" lIns="91440" tIns="45720" rIns="91440" bIns="45720" rtlCol="0" anchor="b"/>
          <a:lstStyle>
            <a:lvl1pPr algn="r">
              <a:defRPr sz="1200"/>
            </a:lvl1pPr>
          </a:lstStyle>
          <a:p>
            <a:fld id="{48B7AA9D-2822-AE40-BD0D-90B636EE6A1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800" dirty="0" smtClean="0"/>
              <a:t>Today we are going to study from the book of Judges</a:t>
            </a:r>
            <a:r>
              <a:rPr lang="en-US" sz="1800" baseline="0" dirty="0" smtClean="0"/>
              <a:t> as it applies to the home and family.</a:t>
            </a:r>
          </a:p>
          <a:p>
            <a:endParaRPr lang="en-US" sz="1800" baseline="0" dirty="0" smtClean="0"/>
          </a:p>
          <a:p>
            <a:r>
              <a:rPr lang="en-US" sz="1800" baseline="0" dirty="0" smtClean="0"/>
              <a:t>If you’ve never looked at Judges in this way before – I suspect that after today, you’ll never be able to look at this book the same way again.  Maybe we don’t think of Judges as being lessons for our family because it’s not romantic.  *It doesn’t have the beautiful metaphors of Ephesians 5, the love story of Song of Solomon but what this book has is loads and loads of families.  And they are families that look a lot like mine and yours.</a:t>
            </a:r>
          </a:p>
          <a:p>
            <a:endParaRPr lang="en-US" sz="1800" baseline="0" dirty="0" smtClean="0"/>
          </a:p>
          <a:p>
            <a:r>
              <a:rPr lang="en-US" sz="1800" baseline="0" dirty="0" smtClean="0"/>
              <a:t>They are families that face difficult circumstances and big decisions.  They are families that show us life when things aren’t going perfectly.  (I mean come one – any of us can promote joy in the family when we are all on vacation and relaxed… but Judges shows us families in LIVE or DIE moments when the stakes couldn’t be higher.)</a:t>
            </a:r>
          </a:p>
          <a:p>
            <a:endParaRPr lang="en-US" sz="1800" baseline="0" dirty="0" smtClean="0"/>
          </a:p>
          <a:p>
            <a:r>
              <a:rPr lang="en-US" sz="1800" baseline="0" dirty="0" smtClean="0"/>
              <a:t>Judges shows us CRITICAL MOMENTS where FAITH IN GOD will determine if our family makes it or not.  And it is in these critical moments that we discover some lessons I believe are crucial for all of us here today.</a:t>
            </a:r>
            <a:endParaRPr lang="en-US" sz="1800" dirty="0" smtClean="0"/>
          </a:p>
        </p:txBody>
      </p:sp>
      <p:sp>
        <p:nvSpPr>
          <p:cNvPr id="4" name="Slide Number Placeholder 3"/>
          <p:cNvSpPr>
            <a:spLocks noGrp="1"/>
          </p:cNvSpPr>
          <p:nvPr>
            <p:ph type="sldNum" sz="quarter" idx="10"/>
          </p:nvPr>
        </p:nvSpPr>
        <p:spPr/>
        <p:txBody>
          <a:bodyPr/>
          <a:lstStyle/>
          <a:p>
            <a:fld id="{48B7AA9D-2822-AE40-BD0D-90B636EE6A1B}"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Judges 1:19</a:t>
            </a:r>
          </a:p>
          <a:p>
            <a:endParaRPr lang="en-US" sz="1800" dirty="0" smtClean="0"/>
          </a:p>
          <a:p>
            <a:r>
              <a:rPr lang="en-US" sz="1800" dirty="0" smtClean="0"/>
              <a:t>The </a:t>
            </a:r>
            <a:r>
              <a:rPr lang="en-US" sz="1800" dirty="0" smtClean="0"/>
              <a:t>influence</a:t>
            </a:r>
            <a:r>
              <a:rPr lang="en-US" sz="1800" baseline="0" dirty="0" smtClean="0"/>
              <a:t> of the world is </a:t>
            </a:r>
            <a:r>
              <a:rPr lang="en-US" sz="1800" baseline="0" dirty="0" err="1" smtClean="0"/>
              <a:t>undenyable</a:t>
            </a:r>
            <a:r>
              <a:rPr lang="en-US" sz="1800" baseline="0" dirty="0" smtClean="0"/>
              <a:t>.  When they choose to allow the wicked nations to stay among them – they embarked on a painful path.</a:t>
            </a:r>
          </a:p>
          <a:p>
            <a:endParaRPr lang="en-US" sz="1800" baseline="0" dirty="0" smtClean="0"/>
          </a:p>
          <a:p>
            <a:r>
              <a:rPr lang="en-US" sz="1800" baseline="0" dirty="0" smtClean="0"/>
              <a:t>Boldness &amp; Respect – notice how she talks to her husband and how she addresses her father.  She is bold enough to come before him, but respectful enough to not ask for more than is just.</a:t>
            </a:r>
            <a:endParaRPr lang="en-US" sz="1800" dirty="0"/>
          </a:p>
        </p:txBody>
      </p:sp>
      <p:sp>
        <p:nvSpPr>
          <p:cNvPr id="4" name="Slide Number Placeholder 3"/>
          <p:cNvSpPr>
            <a:spLocks noGrp="1"/>
          </p:cNvSpPr>
          <p:nvPr>
            <p:ph type="sldNum" sz="quarter" idx="10"/>
          </p:nvPr>
        </p:nvSpPr>
        <p:spPr/>
        <p:txBody>
          <a:bodyPr/>
          <a:lstStyle/>
          <a:p>
            <a:fld id="{48B7AA9D-2822-AE40-BD0D-90B636EE6A1B}"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The writer of Judges intentionally</a:t>
            </a:r>
            <a:r>
              <a:rPr lang="en-US" baseline="0" dirty="0" smtClean="0"/>
              <a:t> tells us about the cycle and wants us to see it.**The writer of Judges wants the Israelites to get a birds eye view of this cycle.  When you read and study this book – don’t think of it as predictable – think of it as essential for us to recognize these cycles.</a:t>
            </a:r>
          </a:p>
          <a:p>
            <a:endParaRPr lang="en-US" baseline="0" dirty="0" smtClean="0"/>
          </a:p>
          <a:p>
            <a:pPr>
              <a:buFont typeface="Wingdings" pitchFamily="-112" charset="2"/>
              <a:buNone/>
            </a:pPr>
            <a:r>
              <a:rPr lang="en-US" baseline="0" dirty="0" smtClean="0"/>
              <a:t>DOUBT, FEAR, &amp; IDOLATRY: (Judges 6,7,8)  As a dad one of the things I feel very vigilant about is censoring entertainment… I don’t want sinful words, images, and thoughts going into the kids hearts even if it is a cartoon.  But you know what is harder to see coming:  The Intangibles, the worldliness that we’ve learned to ignore and overlook, but that is still has a fresh and powerful impact on them….</a:t>
            </a:r>
          </a:p>
          <a:p>
            <a:pPr>
              <a:buFont typeface="Wingdings" pitchFamily="-112" charset="2"/>
              <a:buNone/>
            </a:pPr>
            <a:endParaRPr lang="en-US" baseline="0" dirty="0" smtClean="0"/>
          </a:p>
          <a:p>
            <a:pPr>
              <a:buFont typeface="Wingdings" pitchFamily="-112" charset="2"/>
              <a:buNone/>
            </a:pPr>
            <a:r>
              <a:rPr lang="en-US" baseline="0" dirty="0" smtClean="0"/>
              <a:t>In these circumstances – we need to be sure we are being pro-active to put what is good and right in our kids hearts by reading them Bible stories and helping them learn about God.</a:t>
            </a:r>
          </a:p>
          <a:p>
            <a:pPr>
              <a:buFont typeface="Wingdings" pitchFamily="-112" charset="2"/>
              <a:buNone/>
            </a:pPr>
            <a:endParaRPr lang="en-US" baseline="0" dirty="0" smtClean="0"/>
          </a:p>
          <a:p>
            <a:pPr>
              <a:buFont typeface="Wingdings" pitchFamily="-112" charset="2"/>
              <a:buNone/>
            </a:pPr>
            <a:r>
              <a:rPr lang="en-US" baseline="0" dirty="0" smtClean="0"/>
              <a:t>ANY FAMILY:  What about your family – do you get into the same old routines…maybe it’s a cycle of escalating arguments?  Do you get pulled into the same old conflicts over work, or raising the kids, or how to pay for (fill in the blank)… </a:t>
            </a:r>
          </a:p>
          <a:p>
            <a:pPr>
              <a:buFont typeface="Wingdings" pitchFamily="-112" charset="2"/>
              <a:buNone/>
            </a:pPr>
            <a:endParaRPr lang="en-US" baseline="0" dirty="0" smtClean="0"/>
          </a:p>
          <a:p>
            <a:pPr>
              <a:buFont typeface="Wingdings" pitchFamily="-112" charset="2"/>
              <a:buNone/>
            </a:pPr>
            <a:r>
              <a:rPr lang="en-US" baseline="0" dirty="0" smtClean="0"/>
              <a:t>•  ESCALATING AGRUMENTS – Sometimes you are at each other’s throats…and sometimes you are miles apart.  Both of these cycles need to be resolved.  We can’t keep going in routines that only lead downhill.</a:t>
            </a:r>
          </a:p>
          <a:p>
            <a:pPr>
              <a:buFont typeface="Wingdings" pitchFamily="-112" charset="2"/>
              <a:buChar char="Ø"/>
            </a:pPr>
            <a:endParaRPr lang="en-US" baseline="0" dirty="0" smtClean="0"/>
          </a:p>
          <a:p>
            <a:pPr>
              <a:buFont typeface="Wingdings" pitchFamily="-112" charset="2"/>
              <a:buNone/>
            </a:pPr>
            <a:r>
              <a:rPr lang="en-US" baseline="0" dirty="0" smtClean="0"/>
              <a:t>SO HOW DOES JUDGES HELP?  Well, the whole book emphasizes these cycles and chapter after chapter shows us the warnings that are put in place to help the people not go back.</a:t>
            </a:r>
          </a:p>
          <a:p>
            <a:pPr>
              <a:buFont typeface="Wingdings" pitchFamily="-112" charset="2"/>
              <a:buNone/>
            </a:pPr>
            <a:endParaRPr lang="en-US" baseline="0" dirty="0" smtClean="0"/>
          </a:p>
          <a:p>
            <a:pPr>
              <a:buFont typeface="Wingdings" pitchFamily="-112" charset="2"/>
              <a:buChar char="Ø"/>
            </a:pPr>
            <a:r>
              <a:rPr lang="en-US" baseline="0" dirty="0" smtClean="0"/>
              <a:t>Judges points out that idolatry is the ONE SIN they just kept pursuing.  What about you and your family?  When you examine your biggest arguments and your most painful </a:t>
            </a:r>
            <a:r>
              <a:rPr lang="en-US" baseline="0" dirty="0" err="1" smtClean="0"/>
              <a:t>dissapointments</a:t>
            </a:r>
            <a:r>
              <a:rPr lang="en-US" baseline="0" dirty="0" smtClean="0"/>
              <a:t> – is there a common sin underneath?  If so – its time to get SERIOUS about repentance in this area before it cost us everything.</a:t>
            </a:r>
          </a:p>
          <a:p>
            <a:pPr>
              <a:buFont typeface="Wingdings" pitchFamily="-112" charset="2"/>
              <a:buChar char="Ø"/>
            </a:pPr>
            <a:endParaRPr lang="en-US" baseline="0" dirty="0" smtClean="0"/>
          </a:p>
          <a:p>
            <a:pPr>
              <a:buFont typeface="Wingdings" pitchFamily="-112" charset="2"/>
              <a:buChar char="Ø"/>
            </a:pPr>
            <a:r>
              <a:rPr lang="en-US" baseline="0" dirty="0" smtClean="0"/>
              <a:t>Judges also points out that someone has to go first.  That someone (male or female, young or old, right or wrong…) someone has to stand up and say I’m going to follow God.</a:t>
            </a:r>
          </a:p>
          <a:p>
            <a:pPr>
              <a:buFont typeface="Wingdings" pitchFamily="-112" charset="2"/>
              <a:buChar char="Ø"/>
            </a:pPr>
            <a:r>
              <a:rPr lang="en-US" baseline="0" dirty="0" smtClean="0"/>
              <a:t>Judges goes one step further – </a:t>
            </a:r>
            <a:r>
              <a:rPr lang="en-US" baseline="0" dirty="0" err="1" smtClean="0"/>
              <a:t>Jugdes</a:t>
            </a:r>
            <a:r>
              <a:rPr lang="en-US" baseline="0" dirty="0" smtClean="0"/>
              <a:t> wants us to know the real cost.  This book has some gruesome stories of some extreme consequences.  We need to acknowledge those in our family.  The time you really lost your patience, the time you were unbelievable selfish, the time even the dog was running scared, the time someone almost left…WE MUST KNOW that no sin Satan can entice us with is worth paying that terrible cost!!!</a:t>
            </a:r>
          </a:p>
          <a:p>
            <a:pPr>
              <a:buFont typeface="Wingdings" pitchFamily="-112" charset="2"/>
              <a:buChar char="Ø"/>
            </a:pPr>
            <a:r>
              <a:rPr lang="en-US" baseline="0" dirty="0" smtClean="0"/>
              <a:t>So soak in the  peace – don’t take it for granted!</a:t>
            </a:r>
          </a:p>
          <a:p>
            <a:pPr>
              <a:buFont typeface="Wingdings" pitchFamily="-112" charset="2"/>
              <a:buChar char="Ø"/>
            </a:pPr>
            <a:endParaRPr lang="en-US" dirty="0"/>
          </a:p>
        </p:txBody>
      </p:sp>
      <p:sp>
        <p:nvSpPr>
          <p:cNvPr id="4" name="Slide Number Placeholder 3"/>
          <p:cNvSpPr>
            <a:spLocks noGrp="1"/>
          </p:cNvSpPr>
          <p:nvPr>
            <p:ph type="sldNum" sz="quarter" idx="10"/>
          </p:nvPr>
        </p:nvSpPr>
        <p:spPr/>
        <p:txBody>
          <a:bodyPr/>
          <a:lstStyle/>
          <a:p>
            <a:fld id="{48B7AA9D-2822-AE40-BD0D-90B636EE6A1B}"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600" dirty="0" smtClean="0"/>
              <a:t>Does your family’s decision making process</a:t>
            </a:r>
            <a:r>
              <a:rPr lang="en-US" sz="1600" baseline="0" dirty="0" smtClean="0"/>
              <a:t> ever feel like a rollercoaster.  Up, then down – watch out here comes a turn you didn’t expect – oh, and now we’re going to turn everything upside down… </a:t>
            </a:r>
            <a:r>
              <a:rPr lang="en-US" sz="1600" baseline="0" dirty="0" err="1" smtClean="0"/>
              <a:t>Rollercoasters</a:t>
            </a:r>
            <a:r>
              <a:rPr lang="en-US" sz="1600" baseline="0" dirty="0" smtClean="0"/>
              <a:t> are fun in the summer – but if they are never-ending – they make for a difficult home environment.</a:t>
            </a:r>
            <a:endParaRPr lang="en-US" sz="1600" baseline="0" dirty="0" smtClean="0"/>
          </a:p>
          <a:p>
            <a:endParaRPr lang="en-US" sz="1600" baseline="0" dirty="0" smtClean="0"/>
          </a:p>
          <a:p>
            <a:r>
              <a:rPr lang="en-US" sz="1600" baseline="0" dirty="0" smtClean="0"/>
              <a:t>Men – This book is full of heroes, but also of guys who really fall short.</a:t>
            </a:r>
          </a:p>
          <a:p>
            <a:endParaRPr lang="en-US" sz="160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600" baseline="0" dirty="0" smtClean="0"/>
              <a:t>Gideon’s father – setting up idols in his home.</a:t>
            </a:r>
          </a:p>
          <a:p>
            <a:r>
              <a:rPr lang="en-US" sz="1600" baseline="0" dirty="0" smtClean="0"/>
              <a:t>Samson’s father – failure to lead his son.</a:t>
            </a:r>
          </a:p>
          <a:p>
            <a:r>
              <a:rPr lang="en-US" sz="1600" baseline="0" dirty="0" smtClean="0"/>
              <a:t>And of course, the horrible men of </a:t>
            </a:r>
            <a:r>
              <a:rPr lang="en-US" sz="1600" baseline="0" dirty="0" err="1" smtClean="0"/>
              <a:t>Gibeah</a:t>
            </a:r>
            <a:r>
              <a:rPr lang="en-US" sz="1600" baseline="0" dirty="0" smtClean="0"/>
              <a:t> in the tribe of Benjamin in chapter 19.</a:t>
            </a:r>
          </a:p>
          <a:p>
            <a:endParaRPr lang="en-US" sz="1600" baseline="0" dirty="0" smtClean="0"/>
          </a:p>
          <a:p>
            <a:r>
              <a:rPr lang="en-US" sz="1600" baseline="0" dirty="0" smtClean="0"/>
              <a:t>In all of these situations we see the terrible outcome when Good Men Do Nothing.</a:t>
            </a:r>
          </a:p>
          <a:p>
            <a:endParaRPr lang="en-US" sz="1600" baseline="0" dirty="0" smtClean="0"/>
          </a:p>
          <a:p>
            <a:r>
              <a:rPr lang="en-US" sz="1600" baseline="0" dirty="0" smtClean="0"/>
              <a:t>&gt; Here’s the great thing about this book too – all of the judges are shown to have weaknesses that GOD makes up for – so whatever you think is an excuse or is holding you back. You need to view it in light of the power of God. Because with God – you can be the man your family needs</a:t>
            </a:r>
            <a:r>
              <a:rPr lang="en-US" sz="1600" baseline="0" dirty="0" smtClean="0"/>
              <a:t>.</a:t>
            </a:r>
          </a:p>
          <a:p>
            <a:endParaRPr lang="en-US" sz="1600" baseline="0" dirty="0" smtClean="0"/>
          </a:p>
          <a:p>
            <a:r>
              <a:rPr lang="en-US" sz="1600" baseline="0" dirty="0" smtClean="0"/>
              <a:t>Women – Deborah &amp; </a:t>
            </a:r>
            <a:r>
              <a:rPr lang="en-US" sz="1600" baseline="0" dirty="0" err="1" smtClean="0"/>
              <a:t>Jael</a:t>
            </a:r>
            <a:r>
              <a:rPr lang="en-US" sz="1600" baseline="0" dirty="0" smtClean="0"/>
              <a:t>  (Absence = Delilah)</a:t>
            </a:r>
          </a:p>
          <a:p>
            <a:r>
              <a:rPr lang="en-US" sz="1600" baseline="0" dirty="0" smtClean="0"/>
              <a:t>*</a:t>
            </a:r>
          </a:p>
          <a:p>
            <a:r>
              <a:rPr lang="en-US" sz="1600" baseline="0" dirty="0" smtClean="0"/>
              <a:t>Singles – Marry Someone Who Puts God First.</a:t>
            </a:r>
          </a:p>
        </p:txBody>
      </p:sp>
      <p:sp>
        <p:nvSpPr>
          <p:cNvPr id="4" name="Slide Number Placeholder 3"/>
          <p:cNvSpPr>
            <a:spLocks noGrp="1"/>
          </p:cNvSpPr>
          <p:nvPr>
            <p:ph type="sldNum" sz="quarter" idx="10"/>
          </p:nvPr>
        </p:nvSpPr>
        <p:spPr/>
        <p:txBody>
          <a:bodyPr/>
          <a:lstStyle/>
          <a:p>
            <a:fld id="{48B7AA9D-2822-AE40-BD0D-90B636EE6A1B}"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#1.) I know this is an extreme example – I’m not worried about anyone here conspiring in</a:t>
            </a:r>
            <a:r>
              <a:rPr lang="en-US" sz="1800" baseline="0" dirty="0" smtClean="0"/>
              <a:t> a murderous overthrow…but what we do need to take away is that there will always be people who pressure us and urge us (try to persuade us) that “under these conditions” the only way for your family to get ahead is to compromise your morals.</a:t>
            </a:r>
            <a:r>
              <a:rPr lang="en-US" sz="1800" b="1" baseline="0" dirty="0" smtClean="0"/>
              <a:t> They set up the situation with a false frame.</a:t>
            </a:r>
            <a:endParaRPr lang="en-US" sz="1800" b="1" dirty="0" smtClean="0"/>
          </a:p>
          <a:p>
            <a:endParaRPr lang="en-US" sz="1800" dirty="0" smtClean="0"/>
          </a:p>
          <a:p>
            <a:r>
              <a:rPr lang="en-US" sz="1800" dirty="0" smtClean="0"/>
              <a:t>I suspect I don’t have to tell you that some people can paint</a:t>
            </a:r>
            <a:r>
              <a:rPr lang="en-US" sz="1800" baseline="0" dirty="0" smtClean="0"/>
              <a:t> a very convincing picture…They tell us – if we don’t do it – someone else will.  Or, we better do it – after all it is the only way to keep up with everyone else.</a:t>
            </a:r>
          </a:p>
          <a:p>
            <a:endParaRPr lang="en-US" sz="1800" baseline="0" dirty="0" smtClean="0"/>
          </a:p>
          <a:p>
            <a:r>
              <a:rPr lang="en-US" sz="1800" baseline="0" dirty="0" smtClean="0"/>
              <a:t>How many times will we be told *everyone else is cheating…*everyone else is inflating the bid…*everyone else is lying about their hours…*everyone else is looking the other way…</a:t>
            </a:r>
          </a:p>
          <a:p>
            <a:endParaRPr lang="en-US" sz="1800" baseline="0" dirty="0" smtClean="0"/>
          </a:p>
          <a:p>
            <a:r>
              <a:rPr lang="en-US" sz="1800" baseline="0" dirty="0" smtClean="0"/>
              <a:t>I’m telling you DON’T be a part of it.  THAT is not the way to get your family ahead!!!</a:t>
            </a:r>
            <a:endParaRPr lang="en-US" sz="1800" dirty="0" smtClean="0"/>
          </a:p>
          <a:p>
            <a:endParaRPr lang="en-US" sz="1800" dirty="0" smtClean="0"/>
          </a:p>
          <a:p>
            <a:r>
              <a:rPr lang="en-US" sz="1800" dirty="0" smtClean="0"/>
              <a:t>Evil plans to get your family ahead aren’t going to end well!</a:t>
            </a:r>
            <a:endParaRPr lang="en-US" sz="1800" dirty="0"/>
          </a:p>
        </p:txBody>
      </p:sp>
      <p:sp>
        <p:nvSpPr>
          <p:cNvPr id="4" name="Slide Number Placeholder 3"/>
          <p:cNvSpPr>
            <a:spLocks noGrp="1"/>
          </p:cNvSpPr>
          <p:nvPr>
            <p:ph type="sldNum" sz="quarter" idx="10"/>
          </p:nvPr>
        </p:nvSpPr>
        <p:spPr/>
        <p:txBody>
          <a:bodyPr/>
          <a:lstStyle/>
          <a:p>
            <a:fld id="{48B7AA9D-2822-AE40-BD0D-90B636EE6A1B}"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smtClean="0"/>
              <a:t>If you really want to get ahead… </a:t>
            </a:r>
          </a:p>
          <a:p>
            <a:r>
              <a:rPr lang="en-US" sz="2000" dirty="0" smtClean="0"/>
              <a:t>• TRUST IN GOD – no matter</a:t>
            </a:r>
            <a:r>
              <a:rPr lang="en-US" sz="2000" baseline="0" dirty="0" smtClean="0"/>
              <a:t> what we are up against.  </a:t>
            </a:r>
          </a:p>
          <a:p>
            <a:r>
              <a:rPr lang="en-US" sz="2000" dirty="0" smtClean="0"/>
              <a:t>• </a:t>
            </a:r>
            <a:r>
              <a:rPr lang="en-US" sz="2000" baseline="0" dirty="0" smtClean="0"/>
              <a:t>YOU be the one to stand up and stop destructive cycles.</a:t>
            </a:r>
          </a:p>
          <a:p>
            <a:endParaRPr lang="en-US" sz="2000" baseline="0" dirty="0" smtClean="0"/>
          </a:p>
          <a:p>
            <a:r>
              <a:rPr lang="en-US" sz="2000" baseline="0" dirty="0" smtClean="0"/>
              <a:t>•</a:t>
            </a:r>
            <a:r>
              <a:rPr lang="en-US" sz="2000" dirty="0" smtClean="0"/>
              <a:t> </a:t>
            </a:r>
            <a:r>
              <a:rPr lang="en-US" sz="2000" baseline="0" dirty="0" smtClean="0"/>
              <a:t>Follow God’s plan for the roles in the family…</a:t>
            </a:r>
          </a:p>
          <a:p>
            <a:r>
              <a:rPr lang="en-US" sz="2000" dirty="0" smtClean="0"/>
              <a:t>• </a:t>
            </a:r>
            <a:r>
              <a:rPr lang="en-US" sz="2000" baseline="0" dirty="0" smtClean="0"/>
              <a:t>and don’t get talked into taking unethical short-cuts. </a:t>
            </a:r>
          </a:p>
          <a:p>
            <a:endParaRPr lang="en-US" sz="2000" baseline="0" dirty="0" smtClean="0"/>
          </a:p>
          <a:p>
            <a:r>
              <a:rPr lang="en-US" sz="2000" baseline="0" dirty="0" smtClean="0"/>
              <a:t>Our Families need God’s guidance and God’s strength – just like the families in the book of Judges.</a:t>
            </a:r>
          </a:p>
          <a:p>
            <a:endParaRPr lang="en-US" sz="2000" baseline="0" dirty="0" smtClean="0"/>
          </a:p>
          <a:p>
            <a:r>
              <a:rPr lang="en-US" sz="2000" baseline="0" dirty="0" smtClean="0"/>
              <a:t>If today you are facing life’s critical moments without</a:t>
            </a:r>
            <a:r>
              <a:rPr lang="en-US" sz="2000" dirty="0" smtClean="0"/>
              <a:t> God</a:t>
            </a:r>
            <a:r>
              <a:rPr lang="en-US" sz="2000" baseline="0" dirty="0" smtClean="0"/>
              <a:t> – it is time to join God’s family!!!  It is time to repent of your sins, confess your faith in Christ, and let him wash your sins away in baptism.  Please come now while we stand and sing.</a:t>
            </a:r>
          </a:p>
          <a:p>
            <a:endParaRPr lang="en-US" sz="2000" baseline="0" dirty="0" smtClean="0"/>
          </a:p>
          <a:p>
            <a:endParaRPr lang="en-US" sz="2000" dirty="0"/>
          </a:p>
        </p:txBody>
      </p:sp>
      <p:sp>
        <p:nvSpPr>
          <p:cNvPr id="4" name="Slide Number Placeholder 3"/>
          <p:cNvSpPr>
            <a:spLocks noGrp="1"/>
          </p:cNvSpPr>
          <p:nvPr>
            <p:ph type="sldNum" sz="quarter" idx="10"/>
          </p:nvPr>
        </p:nvSpPr>
        <p:spPr/>
        <p:txBody>
          <a:bodyPr/>
          <a:lstStyle/>
          <a:p>
            <a:fld id="{48B7AA9D-2822-AE40-BD0D-90B636EE6A1B}"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96F1490-4629-C34D-949B-DC4F0D8D7625}" type="datetimeFigureOut">
              <a:rPr lang="en-US" smtClean="0"/>
              <a:pPr/>
              <a:t>8/23/14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9595DD-4E58-304A-B595-5278B9AA5928}" type="slidenum">
              <a:rPr lang="en-US" smtClean="0"/>
              <a:pPr/>
              <a:t>‹#›</a:t>
            </a:fld>
            <a:endParaRPr lang="en-US"/>
          </a:p>
        </p:txBody>
      </p:sp>
    </p:spTree>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6F1490-4629-C34D-949B-DC4F0D8D7625}" type="datetimeFigureOut">
              <a:rPr lang="en-US" smtClean="0"/>
              <a:pPr/>
              <a:t>8/23/14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9595DD-4E58-304A-B595-5278B9AA5928}" type="slidenum">
              <a:rPr lang="en-US" smtClean="0"/>
              <a:pPr/>
              <a:t>‹#›</a:t>
            </a:fld>
            <a:endParaRPr lang="en-US"/>
          </a:p>
        </p:txBody>
      </p:sp>
    </p:spTree>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6F1490-4629-C34D-949B-DC4F0D8D7625}" type="datetimeFigureOut">
              <a:rPr lang="en-US" smtClean="0"/>
              <a:pPr/>
              <a:t>8/23/14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9595DD-4E58-304A-B595-5278B9AA5928}" type="slidenum">
              <a:rPr lang="en-US" smtClean="0"/>
              <a:pPr/>
              <a:t>‹#›</a:t>
            </a:fld>
            <a:endParaRPr lang="en-US"/>
          </a:p>
        </p:txBody>
      </p:sp>
    </p:spTree>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6F1490-4629-C34D-949B-DC4F0D8D7625}" type="datetimeFigureOut">
              <a:rPr lang="en-US" smtClean="0"/>
              <a:pPr/>
              <a:t>8/23/14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9595DD-4E58-304A-B595-5278B9AA5928}" type="slidenum">
              <a:rPr lang="en-US" smtClean="0"/>
              <a:pPr/>
              <a:t>‹#›</a:t>
            </a:fld>
            <a:endParaRPr lang="en-US"/>
          </a:p>
        </p:txBody>
      </p:sp>
    </p:spTree>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6F1490-4629-C34D-949B-DC4F0D8D7625}" type="datetimeFigureOut">
              <a:rPr lang="en-US" smtClean="0"/>
              <a:pPr/>
              <a:t>8/23/14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9595DD-4E58-304A-B595-5278B9AA5928}" type="slidenum">
              <a:rPr lang="en-US" smtClean="0"/>
              <a:pPr/>
              <a:t>‹#›</a:t>
            </a:fld>
            <a:endParaRPr lang="en-US"/>
          </a:p>
        </p:txBody>
      </p:sp>
    </p:spTree>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96F1490-4629-C34D-949B-DC4F0D8D7625}" type="datetimeFigureOut">
              <a:rPr lang="en-US" smtClean="0"/>
              <a:pPr/>
              <a:t>8/23/14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9595DD-4E58-304A-B595-5278B9AA5928}" type="slidenum">
              <a:rPr lang="en-US" smtClean="0"/>
              <a:pPr/>
              <a:t>‹#›</a:t>
            </a:fld>
            <a:endParaRPr lang="en-US"/>
          </a:p>
        </p:txBody>
      </p:sp>
    </p:spTree>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6F1490-4629-C34D-949B-DC4F0D8D7625}" type="datetimeFigureOut">
              <a:rPr lang="en-US" smtClean="0"/>
              <a:pPr/>
              <a:t>8/23/14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9595DD-4E58-304A-B595-5278B9AA5928}" type="slidenum">
              <a:rPr lang="en-US" smtClean="0"/>
              <a:pPr/>
              <a:t>‹#›</a:t>
            </a:fld>
            <a:endParaRPr lang="en-US"/>
          </a:p>
        </p:txBody>
      </p:sp>
    </p:spTree>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6F1490-4629-C34D-949B-DC4F0D8D7625}" type="datetimeFigureOut">
              <a:rPr lang="en-US" smtClean="0"/>
              <a:pPr/>
              <a:t>8/23/14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9595DD-4E58-304A-B595-5278B9AA5928}" type="slidenum">
              <a:rPr lang="en-US" smtClean="0"/>
              <a:pPr/>
              <a:t>‹#›</a:t>
            </a:fld>
            <a:endParaRPr lang="en-US"/>
          </a:p>
        </p:txBody>
      </p:sp>
    </p:spTree>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6F1490-4629-C34D-949B-DC4F0D8D7625}" type="datetimeFigureOut">
              <a:rPr lang="en-US" smtClean="0"/>
              <a:pPr/>
              <a:t>8/23/14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9595DD-4E58-304A-B595-5278B9AA5928}" type="slidenum">
              <a:rPr lang="en-US" smtClean="0"/>
              <a:pPr/>
              <a:t>‹#›</a:t>
            </a:fld>
            <a:endParaRPr lang="en-US"/>
          </a:p>
        </p:txBody>
      </p:sp>
    </p:spTree>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6F1490-4629-C34D-949B-DC4F0D8D7625}" type="datetimeFigureOut">
              <a:rPr lang="en-US" smtClean="0"/>
              <a:pPr/>
              <a:t>8/23/14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9595DD-4E58-304A-B595-5278B9AA5928}" type="slidenum">
              <a:rPr lang="en-US" smtClean="0"/>
              <a:pPr/>
              <a:t>‹#›</a:t>
            </a:fld>
            <a:endParaRPr lang="en-US"/>
          </a:p>
        </p:txBody>
      </p:sp>
    </p:spTree>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6F1490-4629-C34D-949B-DC4F0D8D7625}" type="datetimeFigureOut">
              <a:rPr lang="en-US" smtClean="0"/>
              <a:pPr/>
              <a:t>8/23/14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9595DD-4E58-304A-B595-5278B9AA5928}" type="slidenum">
              <a:rPr lang="en-US" smtClean="0"/>
              <a:pPr/>
              <a:t>‹#›</a:t>
            </a:fld>
            <a:endParaRPr lang="en-US"/>
          </a:p>
        </p:txBody>
      </p:sp>
    </p:spTree>
  </p:cSld>
  <p:clrMapOvr>
    <a:masterClrMapping/>
  </p:clrMapOvr>
  <p:transition>
    <p:zoom/>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6F1490-4629-C34D-949B-DC4F0D8D7625}" type="datetimeFigureOut">
              <a:rPr lang="en-US" smtClean="0"/>
              <a:pPr/>
              <a:t>8/23/14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9595DD-4E58-304A-B595-5278B9AA592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CriticalMoments-Title.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Face The “Iron Chariots” With Faith</a:t>
            </a:r>
            <a:endParaRPr lang="en-US" dirty="0"/>
          </a:p>
        </p:txBody>
      </p:sp>
      <p:sp>
        <p:nvSpPr>
          <p:cNvPr id="3" name="Content Placeholder 2"/>
          <p:cNvSpPr>
            <a:spLocks noGrp="1"/>
          </p:cNvSpPr>
          <p:nvPr>
            <p:ph idx="1"/>
          </p:nvPr>
        </p:nvSpPr>
        <p:spPr/>
        <p:txBody>
          <a:bodyPr/>
          <a:lstStyle/>
          <a:p>
            <a:r>
              <a:rPr lang="en-US" dirty="0" smtClean="0"/>
              <a:t>We Are Meant To Be Conquerors.</a:t>
            </a:r>
          </a:p>
          <a:p>
            <a:r>
              <a:rPr lang="en-US" dirty="0" smtClean="0"/>
              <a:t>God Wants Us To Proceed With Confidence.</a:t>
            </a:r>
          </a:p>
          <a:p>
            <a:pPr lvl="1"/>
            <a:r>
              <a:rPr lang="en-US" dirty="0" smtClean="0"/>
              <a:t>Deut 7:17-21, Exodus 14:5-7, Josh 17:14-18</a:t>
            </a:r>
          </a:p>
          <a:p>
            <a:r>
              <a:rPr lang="en-US" dirty="0" smtClean="0"/>
              <a:t>In Our Most Critical Moments, Faith In God Will Determine If Our Family Makes It.</a:t>
            </a:r>
          </a:p>
          <a:p>
            <a:r>
              <a:rPr lang="en-US" dirty="0" smtClean="0"/>
              <a:t>**A Special Secret: The Faithful Work Together In Boldness &amp; Respect</a:t>
            </a:r>
          </a:p>
          <a:p>
            <a:pPr lvl="1"/>
            <a:r>
              <a:rPr lang="en-US" dirty="0" smtClean="0"/>
              <a:t>Judges 1:13-15</a:t>
            </a:r>
          </a:p>
          <a:p>
            <a:endParaRPr lang="en-US" dirty="0"/>
          </a:p>
        </p:txBody>
      </p:sp>
    </p:spTree>
  </p:cSld>
  <p:clrMapOvr>
    <a:masterClrMapping/>
  </p:clrMapOvr>
  <p:transition>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79221"/>
            <a:ext cx="9144000" cy="1740821"/>
          </a:xfrm>
        </p:spPr>
        <p:txBody>
          <a:bodyPr>
            <a:normAutofit/>
          </a:bodyPr>
          <a:lstStyle/>
          <a:p>
            <a:r>
              <a:rPr lang="en-US" dirty="0" smtClean="0"/>
              <a:t>Learn To Recognize </a:t>
            </a:r>
            <a:br>
              <a:rPr lang="en-US" dirty="0" smtClean="0"/>
            </a:br>
            <a:r>
              <a:rPr lang="en-US" dirty="0" smtClean="0"/>
              <a:t>Destructive Cycles</a:t>
            </a:r>
            <a:endParaRPr lang="en-US" dirty="0"/>
          </a:p>
        </p:txBody>
      </p:sp>
      <p:sp>
        <p:nvSpPr>
          <p:cNvPr id="3" name="Content Placeholder 2"/>
          <p:cNvSpPr>
            <a:spLocks noGrp="1"/>
          </p:cNvSpPr>
          <p:nvPr>
            <p:ph idx="1"/>
          </p:nvPr>
        </p:nvSpPr>
        <p:spPr>
          <a:xfrm>
            <a:off x="457200" y="1820043"/>
            <a:ext cx="8229600" cy="4525963"/>
          </a:xfrm>
        </p:spPr>
        <p:txBody>
          <a:bodyPr>
            <a:normAutofit lnSpcReduction="10000"/>
          </a:bodyPr>
          <a:lstStyle/>
          <a:p>
            <a:r>
              <a:rPr lang="en-US" dirty="0" smtClean="0"/>
              <a:t>Doubt, Fear, &amp; Idolatry All Corrode The Home</a:t>
            </a:r>
          </a:p>
          <a:p>
            <a:r>
              <a:rPr lang="en-US" dirty="0" smtClean="0"/>
              <a:t>Any Family Can Get Into Hurtful Cycles</a:t>
            </a:r>
          </a:p>
          <a:p>
            <a:pPr lvl="1"/>
            <a:r>
              <a:rPr lang="en-US" dirty="0" smtClean="0"/>
              <a:t>Conflict over work, raising kids, paying bills…</a:t>
            </a:r>
          </a:p>
          <a:p>
            <a:pPr lvl="1"/>
            <a:r>
              <a:rPr lang="en-US" dirty="0" smtClean="0"/>
              <a:t>Escalating arguments, Growing distant…</a:t>
            </a:r>
          </a:p>
          <a:p>
            <a:r>
              <a:rPr lang="en-US" dirty="0" smtClean="0"/>
              <a:t>Breaking Out of The Cycle</a:t>
            </a:r>
          </a:p>
          <a:p>
            <a:pPr lvl="1"/>
            <a:r>
              <a:rPr lang="en-US" dirty="0" smtClean="0"/>
              <a:t>Reject The Sins At the Root of the Problem</a:t>
            </a:r>
          </a:p>
          <a:p>
            <a:pPr lvl="1"/>
            <a:r>
              <a:rPr lang="en-US" dirty="0" smtClean="0"/>
              <a:t>Rededicate Yourself to Faithfulness</a:t>
            </a:r>
          </a:p>
          <a:p>
            <a:pPr lvl="1"/>
            <a:r>
              <a:rPr lang="en-US" dirty="0" smtClean="0"/>
              <a:t>Take Note of The High Cost of Battle</a:t>
            </a:r>
          </a:p>
          <a:p>
            <a:pPr lvl="1"/>
            <a:r>
              <a:rPr lang="en-US" dirty="0" smtClean="0"/>
              <a:t>Be Grateful For Times of Peace</a:t>
            </a:r>
            <a:endParaRPr lang="en-US" dirty="0"/>
          </a:p>
        </p:txBody>
      </p:sp>
    </p:spTree>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Resolve The Rollercoaster of Roles!</a:t>
            </a:r>
            <a:endParaRPr lang="en-US" dirty="0"/>
          </a:p>
        </p:txBody>
      </p:sp>
      <p:sp>
        <p:nvSpPr>
          <p:cNvPr id="3" name="Content Placeholder 2"/>
          <p:cNvSpPr>
            <a:spLocks noGrp="1"/>
          </p:cNvSpPr>
          <p:nvPr>
            <p:ph idx="1"/>
          </p:nvPr>
        </p:nvSpPr>
        <p:spPr/>
        <p:txBody>
          <a:bodyPr/>
          <a:lstStyle/>
          <a:p>
            <a:r>
              <a:rPr lang="en-US" dirty="0" smtClean="0"/>
              <a:t>Men, You Cannot Be Indifferent.</a:t>
            </a:r>
          </a:p>
          <a:p>
            <a:pPr lvl="1"/>
            <a:r>
              <a:rPr lang="en-US" dirty="0" smtClean="0"/>
              <a:t>Judges 4:4-8, Judges 6:25-26</a:t>
            </a:r>
          </a:p>
          <a:p>
            <a:r>
              <a:rPr lang="en-US" dirty="0" smtClean="0"/>
              <a:t>Women, NEVER Underestimate The Impact You Are Making!</a:t>
            </a:r>
          </a:p>
          <a:p>
            <a:pPr lvl="1"/>
            <a:r>
              <a:rPr lang="en-US" dirty="0" smtClean="0"/>
              <a:t>Judges 4:17-22</a:t>
            </a:r>
          </a:p>
          <a:p>
            <a:r>
              <a:rPr lang="en-US" dirty="0" smtClean="0"/>
              <a:t>Singles, Please Marry Someone Who Puts </a:t>
            </a:r>
            <a:br>
              <a:rPr lang="en-US" dirty="0" smtClean="0"/>
            </a:br>
            <a:r>
              <a:rPr lang="en-US" dirty="0" smtClean="0"/>
              <a:t>God First.</a:t>
            </a:r>
          </a:p>
          <a:p>
            <a:pPr lvl="1"/>
            <a:r>
              <a:rPr lang="en-US" dirty="0" smtClean="0"/>
              <a:t>Judges 16:4-6</a:t>
            </a:r>
          </a:p>
          <a:p>
            <a:endParaRPr lang="en-US" dirty="0" smtClean="0"/>
          </a:p>
          <a:p>
            <a:endParaRPr lang="en-US" dirty="0"/>
          </a:p>
        </p:txBody>
      </p:sp>
    </p:spTree>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Don’t Give In To The Pressure To Use Unethical Means To Get Ahead.</a:t>
            </a:r>
            <a:endParaRPr lang="en-US" dirty="0"/>
          </a:p>
        </p:txBody>
      </p:sp>
      <p:sp>
        <p:nvSpPr>
          <p:cNvPr id="3" name="Content Placeholder 2"/>
          <p:cNvSpPr>
            <a:spLocks noGrp="1"/>
          </p:cNvSpPr>
          <p:nvPr>
            <p:ph idx="1"/>
          </p:nvPr>
        </p:nvSpPr>
        <p:spPr/>
        <p:txBody>
          <a:bodyPr>
            <a:normAutofit lnSpcReduction="10000"/>
          </a:bodyPr>
          <a:lstStyle/>
          <a:p>
            <a:r>
              <a:rPr lang="en-US" dirty="0" err="1" smtClean="0"/>
              <a:t>Abimelech</a:t>
            </a:r>
            <a:r>
              <a:rPr lang="en-US" dirty="0" smtClean="0"/>
              <a:t> Convinces The People of </a:t>
            </a:r>
            <a:r>
              <a:rPr lang="en-US" dirty="0" err="1" smtClean="0"/>
              <a:t>Shechem</a:t>
            </a:r>
            <a:r>
              <a:rPr lang="en-US" dirty="0" smtClean="0"/>
              <a:t> To Kill The Competition.</a:t>
            </a:r>
          </a:p>
          <a:p>
            <a:pPr lvl="1"/>
            <a:r>
              <a:rPr lang="en-US" dirty="0" smtClean="0"/>
              <a:t>Judges 9:1-5</a:t>
            </a:r>
          </a:p>
          <a:p>
            <a:r>
              <a:rPr lang="en-US" dirty="0" smtClean="0"/>
              <a:t>Someone Always Finds Out.</a:t>
            </a:r>
          </a:p>
          <a:p>
            <a:pPr lvl="1"/>
            <a:r>
              <a:rPr lang="en-US" dirty="0" smtClean="0"/>
              <a:t>Judges 9:16-21</a:t>
            </a:r>
          </a:p>
          <a:p>
            <a:r>
              <a:rPr lang="en-US" dirty="0" smtClean="0"/>
              <a:t>Evil People Don’t Keep Their Promises.</a:t>
            </a:r>
          </a:p>
          <a:p>
            <a:pPr lvl="1"/>
            <a:r>
              <a:rPr lang="en-US" dirty="0" smtClean="0"/>
              <a:t>Judges 9:49</a:t>
            </a:r>
          </a:p>
          <a:p>
            <a:r>
              <a:rPr lang="en-US" dirty="0" smtClean="0"/>
              <a:t>God Sees &amp; Judges.</a:t>
            </a:r>
          </a:p>
          <a:p>
            <a:pPr lvl="1"/>
            <a:r>
              <a:rPr lang="en-US" dirty="0" smtClean="0"/>
              <a:t>Judges 9:56-57</a:t>
            </a:r>
            <a:endParaRPr lang="en-US" dirty="0"/>
          </a:p>
        </p:txBody>
      </p:sp>
    </p:spTree>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CriticalMoments-Title.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zoom/>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1018</TotalTime>
  <Words>1639</Words>
  <Application>Microsoft Macintosh PowerPoint</Application>
  <PresentationFormat>On-screen Show (4:3)</PresentationFormat>
  <Paragraphs>102</Paragraphs>
  <Slides>6</Slides>
  <Notes>6</Notes>
  <HiddenSlides>0</HiddenSlides>
  <MMClips>0</MMClips>
  <ScaleCrop>false</ScaleCrop>
  <HeadingPairs>
    <vt:vector size="4" baseType="variant">
      <vt:variant>
        <vt:lpstr>Design Template</vt:lpstr>
      </vt:variant>
      <vt:variant>
        <vt:i4>1</vt:i4>
      </vt:variant>
      <vt:variant>
        <vt:lpstr>Slide Titles</vt:lpstr>
      </vt:variant>
      <vt:variant>
        <vt:i4>6</vt:i4>
      </vt:variant>
    </vt:vector>
  </HeadingPairs>
  <TitlesOfParts>
    <vt:vector size="7" baseType="lpstr">
      <vt:lpstr>Office Theme</vt:lpstr>
      <vt:lpstr>Slide 1</vt:lpstr>
      <vt:lpstr>Face The “Iron Chariots” With Faith</vt:lpstr>
      <vt:lpstr>Learn To Recognize  Destructive Cycles</vt:lpstr>
      <vt:lpstr>Resolve The Rollercoaster of Roles!</vt:lpstr>
      <vt:lpstr>Don’t Give In To The Pressure To Use Unethical Means To Get Ahead.</vt:lpstr>
      <vt:lpstr>Slide 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Phillip Shumake</dc:creator>
  <cp:lastModifiedBy>Phillip Shumake</cp:lastModifiedBy>
  <cp:revision>78</cp:revision>
  <cp:lastPrinted>2014-08-24T12:27:59Z</cp:lastPrinted>
  <dcterms:created xsi:type="dcterms:W3CDTF">2014-08-24T01:47:43Z</dcterms:created>
  <dcterms:modified xsi:type="dcterms:W3CDTF">2014-08-24T12:28:45Z</dcterms:modified>
</cp:coreProperties>
</file>