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5" r:id="rId5"/>
    <p:sldId id="266" r:id="rId6"/>
    <p:sldId id="264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notesView">
  <p:normalViewPr>
    <p:restoredLeft sz="15620"/>
    <p:restoredTop sz="89358" autoAdjust="0"/>
  </p:normalViewPr>
  <p:slideViewPr>
    <p:cSldViewPr snapToGrid="0" snapToObjects="1">
      <p:cViewPr varScale="1">
        <p:scale>
          <a:sx n="89" d="100"/>
          <a:sy n="89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292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E6493-DB06-9145-AFE1-7B84F9D54F23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2264" y="49482"/>
            <a:ext cx="3558215" cy="266866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47433" y="2850095"/>
            <a:ext cx="6383754" cy="615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54871" y="457200"/>
            <a:ext cx="90154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0BE89-32D9-0745-A625-0B8798E4A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Tonight I want us to look at 2 aspects of praise.  First,</a:t>
            </a:r>
            <a:r>
              <a:rPr lang="en-US" sz="2000" baseline="0" dirty="0" smtClean="0"/>
              <a:t> the very concept of Praise in relation to our Worship.  </a:t>
            </a:r>
          </a:p>
          <a:p>
            <a:endParaRPr lang="en-US" sz="2000" dirty="0" smtClean="0"/>
          </a:p>
          <a:p>
            <a:r>
              <a:rPr lang="en-US" sz="2000" baseline="0" dirty="0" smtClean="0"/>
              <a:t>Secondly, some of the reasons our praise is </a:t>
            </a:r>
            <a:r>
              <a:rPr lang="en-US" sz="2000" baseline="0" dirty="0" err="1" smtClean="0"/>
              <a:t>acappella</a:t>
            </a:r>
            <a:r>
              <a:rPr lang="en-US" sz="2000" baseline="0" dirty="0" smtClean="0"/>
              <a:t> (or without instruments) when we worship God.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BE89-32D9-0745-A625-0B8798E4A8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itchFamily="8" charset="0"/>
                <a:ea typeface="ＭＳ Ｐゴシック" pitchFamily="8" charset="-128"/>
                <a:cs typeface="ＭＳ Ｐゴシック" pitchFamily="8" charset="-128"/>
              </a:rPr>
              <a:t>God’s Nature:  It may be His wisdom, His love, His majesty, His creativity, His justice.</a:t>
            </a:r>
          </a:p>
          <a:p>
            <a:pPr eaLnBrk="1" hangingPunct="1"/>
            <a:endParaRPr lang="en-US" sz="1800" dirty="0" smtClean="0">
              <a:ea typeface="ＭＳ Ｐゴシック" pitchFamily="8" charset="-128"/>
              <a:cs typeface="ＭＳ Ｐゴシック" pitchFamily="8" charset="-128"/>
            </a:endParaRPr>
          </a:p>
          <a:p>
            <a:pPr eaLnBrk="1" hangingPunct="1"/>
            <a:endParaRPr lang="en-US" sz="1800" dirty="0" smtClean="0">
              <a:ea typeface="ＭＳ Ｐゴシック" pitchFamily="8" charset="-128"/>
              <a:cs typeface="ＭＳ Ｐゴシック" pitchFamily="8" charset="-128"/>
            </a:endParaRPr>
          </a:p>
          <a:p>
            <a:pPr eaLnBrk="1" hangingPunct="1"/>
            <a:r>
              <a:rPr lang="en-US" sz="1800" dirty="0" smtClean="0">
                <a:ea typeface="ＭＳ Ｐゴシック" pitchFamily="8" charset="-128"/>
                <a:cs typeface="ＭＳ Ｐゴシック" pitchFamily="8" charset="-128"/>
              </a:rPr>
              <a:t>Luke 10:21 </a:t>
            </a:r>
            <a:r>
              <a:rPr lang="en-US" sz="1800" b="0" dirty="0" smtClean="0">
                <a:ea typeface="ＭＳ Ｐゴシック" pitchFamily="8" charset="-128"/>
                <a:cs typeface="ＭＳ Ｐゴシック" pitchFamily="8" charset="-128"/>
              </a:rPr>
              <a:t>“I praise you…for this was well pleasing in your sight.”</a:t>
            </a:r>
          </a:p>
          <a:p>
            <a:pPr eaLnBrk="1" hangingPunct="1"/>
            <a:r>
              <a:rPr lang="en-US" sz="1800" dirty="0" smtClean="0">
                <a:ea typeface="ＭＳ Ｐゴシック" pitchFamily="8" charset="-128"/>
                <a:cs typeface="ＭＳ Ｐゴシック" pitchFamily="8" charset="-128"/>
              </a:rPr>
              <a:t>Luke 18:43 </a:t>
            </a:r>
            <a:r>
              <a:rPr lang="en-US" sz="1800" b="0" dirty="0" smtClean="0">
                <a:ea typeface="ＭＳ Ｐゴシック" pitchFamily="8" charset="-128"/>
                <a:cs typeface="ＭＳ Ｐゴシック" pitchFamily="8" charset="-128"/>
              </a:rPr>
              <a:t>“when all the people saw it, they gave praise to God.”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BE89-32D9-0745-A625-0B8798E4A8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9713D-52A6-264F-9AA2-41075147DE9A}" type="slidenum">
              <a:rPr lang="en-US">
                <a:latin typeface="Arial" pitchFamily="8" charset="0"/>
              </a:rPr>
              <a:pPr/>
              <a:t>3</a:t>
            </a:fld>
            <a:endParaRPr lang="en-US">
              <a:latin typeface="Arial" pitchFamily="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Arial" pitchFamily="8" charset="0"/>
                <a:ea typeface="ＭＳ Ｐゴシック" pitchFamily="8" charset="-128"/>
                <a:cs typeface="ＭＳ Ｐゴシック" pitchFamily="8" charset="-128"/>
              </a:rPr>
              <a:t>It will be vitally critical to remember this goal when we begin to examine methods of praise for worship.</a:t>
            </a:r>
            <a:r>
              <a:rPr lang="en-US" sz="2000" dirty="0" smtClean="0">
                <a:latin typeface="Arial" pitchFamily="8" charset="0"/>
                <a:ea typeface="ＭＳ Ｐゴシック" pitchFamily="8" charset="-128"/>
                <a:cs typeface="ＭＳ Ｐゴシック" pitchFamily="8" charset="-128"/>
              </a:rPr>
              <a:t> </a:t>
            </a:r>
          </a:p>
          <a:p>
            <a:pPr eaLnBrk="1" hangingPunct="1"/>
            <a:endParaRPr lang="en-US" sz="2000" dirty="0" smtClean="0">
              <a:latin typeface="Arial" pitchFamily="8" charset="0"/>
              <a:ea typeface="ＭＳ Ｐゴシック" pitchFamily="8" charset="-128"/>
              <a:cs typeface="ＭＳ Ｐゴシック" pitchFamily="8" charset="-128"/>
            </a:endParaRPr>
          </a:p>
          <a:p>
            <a:pPr eaLnBrk="1" hangingPunct="1"/>
            <a:r>
              <a:rPr lang="en-US" sz="2000" dirty="0" smtClean="0">
                <a:latin typeface="Arial" pitchFamily="8" charset="0"/>
                <a:ea typeface="ＭＳ Ｐゴシック" pitchFamily="8" charset="-128"/>
                <a:cs typeface="ＭＳ Ｐゴシック" pitchFamily="8" charset="-128"/>
              </a:rPr>
              <a:t> </a:t>
            </a:r>
            <a:r>
              <a:rPr lang="en-US" sz="2000" dirty="0">
                <a:latin typeface="Arial" pitchFamily="8" charset="0"/>
                <a:ea typeface="ＭＳ Ｐゴシック" pitchFamily="8" charset="-128"/>
                <a:cs typeface="ＭＳ Ｐゴシック" pitchFamily="8" charset="-128"/>
              </a:rPr>
              <a:t>Because some praise may glorify man rather than God, in which case it does not fit the New Testament pattern of giving praise.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Specific Commands:  God has always</a:t>
            </a:r>
            <a:r>
              <a:rPr lang="en-US" sz="2000" baseline="0" dirty="0" smtClean="0"/>
              <a:t> been very particular about the worship offered to Him. </a:t>
            </a:r>
            <a:r>
              <a:rPr lang="en-US" sz="2000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From </a:t>
            </a:r>
            <a:r>
              <a:rPr lang="en-US" sz="2000" baseline="0" dirty="0" smtClean="0"/>
              <a:t>Cain and Able we learn that God will not accept just any worship…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BE89-32D9-0745-A625-0B8798E4A8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History:  It is hundreds of years before organ is </a:t>
            </a:r>
            <a:r>
              <a:rPr lang="en-US" sz="2000" dirty="0" smtClean="0"/>
              <a:t>first introduced.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Early church fathers speak of how it was not suitable because of the way the instruments </a:t>
            </a:r>
            <a:r>
              <a:rPr lang="en-US" sz="2000" dirty="0" smtClean="0"/>
              <a:t>appealed to and were associated with man’s carnal nature.</a:t>
            </a:r>
            <a:endParaRPr lang="en-US" sz="20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We don’t see it brought in until at least the 800’s A.D. and slowly gaining popularity for a few hundred years until AGAIN in 1500’s – during the Reformation movement – it is AGAIN expelled and rejected because it is ABSENT from the practices of New Testament Christians!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BE89-32D9-0745-A625-0B8798E4A8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3C632-D6BA-354C-91A5-85BE16CE53B1}" type="slidenum">
              <a:rPr lang="en-US">
                <a:latin typeface="Arial" pitchFamily="8" charset="0"/>
              </a:rPr>
              <a:pPr/>
              <a:t>6</a:t>
            </a:fld>
            <a:endParaRPr lang="en-US">
              <a:latin typeface="Arial" pitchFamily="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itchFamily="8" charset="0"/>
                <a:ea typeface="ＭＳ Ｐゴシック" pitchFamily="8" charset="-128"/>
                <a:cs typeface="ＭＳ Ｐゴシック" pitchFamily="8" charset="-128"/>
              </a:rPr>
              <a:t>Let</a:t>
            </a:r>
            <a:r>
              <a:rPr lang="en-US" sz="2400" baseline="0" dirty="0" smtClean="0">
                <a:latin typeface="Arial" pitchFamily="8" charset="0"/>
                <a:ea typeface="ＭＳ Ｐゴシック" pitchFamily="8" charset="-128"/>
                <a:cs typeface="ＭＳ Ｐゴシック" pitchFamily="8" charset="-128"/>
              </a:rPr>
              <a:t> us always give God the praise in song he is Worthy of and that He has requested….</a:t>
            </a:r>
          </a:p>
          <a:p>
            <a:pPr eaLnBrk="1" hangingPunct="1"/>
            <a:endParaRPr lang="en-US" sz="2400" dirty="0" smtClean="0">
              <a:latin typeface="Arial" pitchFamily="8" charset="0"/>
              <a:ea typeface="ＭＳ Ｐゴシック" pitchFamily="8" charset="-128"/>
              <a:cs typeface="ＭＳ Ｐゴシック" pitchFamily="8" charset="-128"/>
            </a:endParaRPr>
          </a:p>
          <a:p>
            <a:pPr eaLnBrk="1" hangingPunct="1"/>
            <a:r>
              <a:rPr lang="en-US" sz="2400" baseline="0" dirty="0" smtClean="0">
                <a:latin typeface="Arial" pitchFamily="8" charset="0"/>
                <a:ea typeface="ＭＳ Ｐゴシック" pitchFamily="8" charset="-128"/>
                <a:cs typeface="ＭＳ Ｐゴシック" pitchFamily="8" charset="-128"/>
              </a:rPr>
              <a:t>and let us remember that we are going to one day stand before him to hear his Approval or Disapproval of our choices in this life.</a:t>
            </a:r>
            <a:endParaRPr lang="en-US" sz="2400" dirty="0">
              <a:latin typeface="Arial" pitchFamily="8" charset="0"/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Live a LIFE that praises God.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BE89-32D9-0745-A625-0B8798E4A8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Created for Praise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atedForPraise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We Ar</a:t>
            </a:r>
            <a:r>
              <a:rPr lang="en-US" dirty="0" smtClean="0"/>
              <a:t>e Perfectly Created </a:t>
            </a:r>
            <a:br>
              <a:rPr lang="en-US" dirty="0" smtClean="0"/>
            </a:br>
            <a:r>
              <a:rPr lang="en-US" dirty="0" smtClean="0"/>
              <a:t>To Give Praise To God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8" charset="-128"/>
                <a:cs typeface="ＭＳ Ｐゴシック" pitchFamily="8" charset="-128"/>
              </a:rPr>
              <a:t>Praise is the Heart’s Natural Reaction to the Recognition of God’s Nature</a:t>
            </a:r>
          </a:p>
          <a:p>
            <a:pPr lvl="1"/>
            <a:r>
              <a:rPr lang="en-US" dirty="0" smtClean="0">
                <a:ea typeface="ＭＳ Ｐゴシック" pitchFamily="8" charset="-128"/>
                <a:cs typeface="ＭＳ Ｐゴシック" pitchFamily="8" charset="-128"/>
              </a:rPr>
              <a:t>Luke 10:21, 18:43</a:t>
            </a:r>
          </a:p>
          <a:p>
            <a:pPr eaLnBrk="1" hangingPunct="1"/>
            <a:r>
              <a:rPr lang="en-US" dirty="0" smtClean="0">
                <a:ea typeface="ＭＳ Ｐゴシック" pitchFamily="8" charset="-128"/>
                <a:cs typeface="ＭＳ Ｐゴシック" pitchFamily="8" charset="-128"/>
              </a:rPr>
              <a:t>Praise </a:t>
            </a:r>
            <a:r>
              <a:rPr lang="en-US" dirty="0">
                <a:ea typeface="ＭＳ Ｐゴシック" pitchFamily="8" charset="-128"/>
                <a:cs typeface="ＭＳ Ｐゴシック" pitchFamily="8" charset="-128"/>
              </a:rPr>
              <a:t>is a Sacrifice: </a:t>
            </a:r>
            <a:r>
              <a:rPr lang="en-US" b="0" dirty="0">
                <a:ea typeface="ＭＳ Ｐゴシック" pitchFamily="8" charset="-128"/>
                <a:cs typeface="ＭＳ Ｐゴシック" pitchFamily="8" charset="-128"/>
              </a:rPr>
              <a:t>Hebrews 13:15</a:t>
            </a:r>
          </a:p>
          <a:p>
            <a:pPr eaLnBrk="1" hangingPunct="1"/>
            <a:r>
              <a:rPr lang="en-US" dirty="0">
                <a:ea typeface="ＭＳ Ｐゴシック" pitchFamily="8" charset="-128"/>
                <a:cs typeface="ＭＳ Ｐゴシック" pitchFamily="8" charset="-128"/>
              </a:rPr>
              <a:t>Praise </a:t>
            </a:r>
            <a:r>
              <a:rPr lang="en-US" dirty="0" smtClean="0">
                <a:ea typeface="ＭＳ Ｐゴシック" pitchFamily="8" charset="-128"/>
                <a:cs typeface="ＭＳ Ｐゴシック" pitchFamily="8" charset="-128"/>
              </a:rPr>
              <a:t>is often </a:t>
            </a:r>
            <a:r>
              <a:rPr lang="en-US" dirty="0">
                <a:ea typeface="ＭＳ Ｐゴシック" pitchFamily="8" charset="-128"/>
                <a:cs typeface="ＭＳ Ｐゴシック" pitchFamily="8" charset="-128"/>
              </a:rPr>
              <a:t>Public: </a:t>
            </a:r>
            <a:r>
              <a:rPr lang="en-US" b="0" dirty="0">
                <a:ea typeface="ＭＳ Ｐゴシック" pitchFamily="8" charset="-128"/>
                <a:cs typeface="ＭＳ Ｐゴシック" pitchFamily="8" charset="-128"/>
              </a:rPr>
              <a:t>Luke 19:37</a:t>
            </a:r>
          </a:p>
          <a:p>
            <a:pPr eaLnBrk="1" hangingPunct="1"/>
            <a:r>
              <a:rPr lang="en-US" dirty="0">
                <a:ea typeface="ＭＳ Ｐゴシック" pitchFamily="8" charset="-128"/>
                <a:cs typeface="ＭＳ Ｐゴシック" pitchFamily="8" charset="-128"/>
              </a:rPr>
              <a:t>Praise is </a:t>
            </a:r>
            <a:r>
              <a:rPr lang="en-US" dirty="0" smtClean="0">
                <a:ea typeface="ＭＳ Ｐゴシック" pitchFamily="8" charset="-128"/>
                <a:cs typeface="ＭＳ Ｐゴシック" pitchFamily="8" charset="-128"/>
              </a:rPr>
              <a:t>Speech:</a:t>
            </a:r>
          </a:p>
          <a:p>
            <a:pPr lvl="1" eaLnBrk="1" hangingPunct="1"/>
            <a:r>
              <a:rPr lang="en-US" dirty="0"/>
              <a:t>Spoken: Matthew 11:</a:t>
            </a:r>
            <a:r>
              <a:rPr lang="en-US" dirty="0" smtClean="0"/>
              <a:t>25, Luke 1:64</a:t>
            </a:r>
          </a:p>
          <a:p>
            <a:pPr lvl="1" eaLnBrk="1" hangingPunct="1"/>
            <a:r>
              <a:rPr lang="en-US" dirty="0"/>
              <a:t>Written: 1 Corinthians 11:2</a:t>
            </a:r>
          </a:p>
          <a:p>
            <a:pPr lvl="1" eaLnBrk="1" hangingPunct="1"/>
            <a:r>
              <a:rPr lang="en-US" dirty="0"/>
              <a:t>Sung: Hebrews 2:</a:t>
            </a:r>
            <a:r>
              <a:rPr lang="en-US" dirty="0" smtClean="0"/>
              <a:t>12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The Goal of Praise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7772400" cy="4906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8" charset="-128"/>
                <a:cs typeface="ＭＳ Ｐゴシック" pitchFamily="8" charset="-128"/>
              </a:rPr>
              <a:t>To Glorify God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Ephesians 1:6,12,14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Philippians 1:11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 Peter 1:7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ea typeface="Arial" pitchFamily="8" charset="0"/>
                <a:cs typeface="Arial" pitchFamily="8" charset="0"/>
              </a:rPr>
              <a:t>doxa</a:t>
            </a:r>
            <a:r>
              <a:rPr lang="en-US" dirty="0">
                <a:ea typeface="Arial" pitchFamily="8" charset="0"/>
                <a:cs typeface="Arial" pitchFamily="8" charset="0"/>
              </a:rPr>
              <a:t>  </a:t>
            </a:r>
            <a:r>
              <a:rPr lang="en-US" dirty="0" err="1">
                <a:ea typeface="Arial" pitchFamily="8" charset="0"/>
                <a:cs typeface="Arial" pitchFamily="8" charset="0"/>
              </a:rPr>
              <a:t>doxa</a:t>
            </a:r>
            <a:r>
              <a:rPr lang="en-US" dirty="0">
                <a:ea typeface="Arial" pitchFamily="8" charset="0"/>
                <a:cs typeface="Arial" pitchFamily="8" charset="0"/>
              </a:rPr>
              <a:t>  (</a:t>
            </a:r>
            <a:r>
              <a:rPr lang="en-US" dirty="0" err="1">
                <a:ea typeface="Arial" pitchFamily="8" charset="0"/>
                <a:cs typeface="Arial" pitchFamily="8" charset="0"/>
              </a:rPr>
              <a:t>dox</a:t>
            </a:r>
            <a:r>
              <a:rPr lang="en-US" dirty="0">
                <a:ea typeface="Arial" pitchFamily="8" charset="0"/>
                <a:cs typeface="Arial" pitchFamily="8" charset="0"/>
              </a:rPr>
              <a:t>'-ah) – 1 Peter 4:11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990000"/>
                </a:solidFill>
                <a:ea typeface="Arial" pitchFamily="8" charset="0"/>
                <a:cs typeface="Arial" pitchFamily="8" charset="0"/>
              </a:rPr>
              <a:t>glory (as very apparent), in a wide application</a:t>
            </a:r>
            <a:r>
              <a:rPr lang="en-US" dirty="0">
                <a:ea typeface="Arial" pitchFamily="8" charset="0"/>
                <a:cs typeface="Arial" pitchFamily="8" charset="0"/>
              </a:rPr>
              <a:t> (literal or figurative, objective or subjective):--dignity, glory(-</a:t>
            </a:r>
            <a:r>
              <a:rPr lang="en-US" dirty="0" err="1">
                <a:ea typeface="Arial" pitchFamily="8" charset="0"/>
                <a:cs typeface="Arial" pitchFamily="8" charset="0"/>
              </a:rPr>
              <a:t>ious</a:t>
            </a:r>
            <a:r>
              <a:rPr lang="en-US" dirty="0">
                <a:ea typeface="Arial" pitchFamily="8" charset="0"/>
                <a:cs typeface="Arial" pitchFamily="8" charset="0"/>
              </a:rPr>
              <a:t>), </a:t>
            </a:r>
            <a:r>
              <a:rPr lang="en-US" dirty="0" err="1">
                <a:ea typeface="Arial" pitchFamily="8" charset="0"/>
                <a:cs typeface="Arial" pitchFamily="8" charset="0"/>
              </a:rPr>
              <a:t>honour</a:t>
            </a:r>
            <a:r>
              <a:rPr lang="en-US" dirty="0">
                <a:ea typeface="Arial" pitchFamily="8" charset="0"/>
                <a:cs typeface="Arial" pitchFamily="8" charset="0"/>
              </a:rPr>
              <a:t>, </a:t>
            </a:r>
            <a:r>
              <a:rPr lang="en-US" dirty="0">
                <a:solidFill>
                  <a:srgbClr val="990000"/>
                </a:solidFill>
                <a:ea typeface="Arial" pitchFamily="8" charset="0"/>
                <a:cs typeface="Arial" pitchFamily="8" charset="0"/>
              </a:rPr>
              <a:t>praise,</a:t>
            </a:r>
            <a:r>
              <a:rPr lang="en-US" dirty="0">
                <a:ea typeface="Arial" pitchFamily="8" charset="0"/>
                <a:cs typeface="Arial" pitchFamily="8" charset="0"/>
              </a:rPr>
              <a:t> worship</a:t>
            </a:r>
            <a:r>
              <a:rPr lang="en-US" dirty="0" smtClean="0">
                <a:ea typeface="Arial" pitchFamily="8" charset="0"/>
                <a:cs typeface="Arial" pitchFamily="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Arial" pitchFamily="8" charset="0"/>
                <a:cs typeface="Arial" pitchFamily="8" charset="0"/>
              </a:rPr>
              <a:t>This Requires Wisdom &amp; Preparation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Arial" pitchFamily="8" charset="0"/>
                <a:cs typeface="Arial" pitchFamily="8" charset="0"/>
              </a:rPr>
              <a:t>“with all wisdom…” Col. 3:16</a:t>
            </a:r>
            <a:endParaRPr lang="en-US" dirty="0">
              <a:ea typeface="Arial" pitchFamily="8" charset="0"/>
              <a:cs typeface="Arial" pitchFamily="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Value Praise So Highly, Why Don’t You Use Instrumental Music?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Because God Gives Specific Commands About The Type of Musical Worship We Offer.</a:t>
            </a:r>
          </a:p>
          <a:p>
            <a:pPr lvl="1"/>
            <a:r>
              <a:rPr lang="en-US" dirty="0" smtClean="0"/>
              <a:t>Ephesians 5:19, Colossians 3:16</a:t>
            </a:r>
          </a:p>
          <a:p>
            <a:r>
              <a:rPr lang="en-US" dirty="0" smtClean="0"/>
              <a:t>God Regulates The Method of Making Music.</a:t>
            </a:r>
          </a:p>
          <a:p>
            <a:pPr lvl="1"/>
            <a:r>
              <a:rPr lang="en-US" dirty="0" smtClean="0"/>
              <a:t>“Speaking…Singing…Making Melody In Your Heart”</a:t>
            </a:r>
          </a:p>
          <a:p>
            <a:r>
              <a:rPr lang="en-US" dirty="0" smtClean="0"/>
              <a:t>God Regulates The Purpose of Our Music.</a:t>
            </a:r>
          </a:p>
          <a:p>
            <a:pPr lvl="1"/>
            <a:r>
              <a:rPr lang="en-US" dirty="0" smtClean="0"/>
              <a:t>“teaching and admonishing one another…”</a:t>
            </a:r>
          </a:p>
          <a:p>
            <a:pPr lvl="1"/>
            <a:r>
              <a:rPr lang="en-US" dirty="0" smtClean="0"/>
              <a:t>“singing with grace…to the Lord.”</a:t>
            </a:r>
          </a:p>
          <a:p>
            <a:r>
              <a:rPr lang="en-US" dirty="0" smtClean="0"/>
              <a:t>God Regulates This Worship Within &amp; Outside of The Church’s Assembly.</a:t>
            </a:r>
          </a:p>
          <a:p>
            <a:pPr lvl="1"/>
            <a:r>
              <a:rPr lang="en-US" dirty="0" smtClean="0"/>
              <a:t>“in the midst of the assembly” Heb 2:12</a:t>
            </a:r>
          </a:p>
          <a:p>
            <a:pPr lvl="1"/>
            <a:r>
              <a:rPr lang="en-US" dirty="0" smtClean="0"/>
              <a:t>“Let him sing psalms” James 5:13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Value Praise So Highly, Why Don’t You Use Instrumental Music?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2" y="1494365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Arial" pitchFamily="8" charset="0"/>
                <a:cs typeface="Arial" pitchFamily="8" charset="0"/>
              </a:rPr>
              <a:t>The Heart &amp; The Lips Are The God-Selected &amp; Best Instruments For God’s Purposes!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Arial" pitchFamily="8" charset="0"/>
                <a:cs typeface="Arial" pitchFamily="8" charset="0"/>
              </a:rPr>
              <a:t>Even History Records The Purposeful Omission of Musical Instruments In Christian Worship.</a:t>
            </a:r>
          </a:p>
          <a:p>
            <a:r>
              <a:rPr lang="en-US" dirty="0" smtClean="0"/>
              <a:t>We Must Be Careful Not To…</a:t>
            </a:r>
          </a:p>
          <a:p>
            <a:pPr lvl="1"/>
            <a:r>
              <a:rPr lang="en-US" dirty="0" smtClean="0">
                <a:ea typeface="Arial" pitchFamily="8" charset="0"/>
                <a:cs typeface="Arial" pitchFamily="8" charset="0"/>
              </a:rPr>
              <a:t>Forsake Christ for The Old Law of Moses</a:t>
            </a:r>
            <a:br>
              <a:rPr lang="en-US" dirty="0" smtClean="0">
                <a:ea typeface="Arial" pitchFamily="8" charset="0"/>
                <a:cs typeface="Arial" pitchFamily="8" charset="0"/>
              </a:rPr>
            </a:br>
            <a:r>
              <a:rPr lang="en-US" dirty="0" smtClean="0">
                <a:ea typeface="Arial" pitchFamily="8" charset="0"/>
                <a:cs typeface="Arial" pitchFamily="8" charset="0"/>
              </a:rPr>
              <a:t> (Galatians 3:24-25,  5:4) </a:t>
            </a:r>
          </a:p>
          <a:p>
            <a:pPr lvl="1"/>
            <a:r>
              <a:rPr lang="en-US" dirty="0" smtClean="0">
                <a:ea typeface="Arial" pitchFamily="8" charset="0"/>
                <a:cs typeface="Arial" pitchFamily="8" charset="0"/>
              </a:rPr>
              <a:t>Replace God’s Plans with Our Preferences (Jeroboam: 1 Kings 12:28-30)</a:t>
            </a:r>
          </a:p>
          <a:p>
            <a:pPr lvl="1"/>
            <a:r>
              <a:rPr lang="en-US" dirty="0" smtClean="0">
                <a:ea typeface="Arial" pitchFamily="8" charset="0"/>
                <a:cs typeface="Arial" pitchFamily="8" charset="0"/>
              </a:rPr>
              <a:t>Offer Worship That Is In Vain (Matt. 15:9)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4" y="334432"/>
            <a:ext cx="833543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We Are Perfectly Created </a:t>
            </a:r>
            <a:br>
              <a:rPr lang="en-US" sz="4000" dirty="0" smtClean="0"/>
            </a:br>
            <a:r>
              <a:rPr lang="en-US" sz="4000" dirty="0" smtClean="0"/>
              <a:t>To Give Praise To God…And Receive It!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770"/>
            <a:ext cx="7772400" cy="499956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ea typeface="ＭＳ Ｐゴシック" pitchFamily="8" charset="-128"/>
                <a:cs typeface="ＭＳ Ｐゴシック" pitchFamily="8" charset="-128"/>
              </a:rPr>
              <a:t>You Can Hear God Praise You!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/>
              <a:t>1 Corinthians 4:5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ea typeface="ＭＳ Ｐゴシック" pitchFamily="8" charset="-128"/>
                <a:cs typeface="ＭＳ Ｐゴシック" pitchFamily="8" charset="-128"/>
              </a:rPr>
              <a:t>Will You Answer His Call?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/>
              <a:t>“Hear” Romans 10:17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/>
              <a:t>“Faith” Hebrews 11:6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/>
              <a:t>“Repent” Luke 13:3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/>
              <a:t>“Confess” Romans 10:9-10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/>
              <a:t>“Baptism” Mark 16:15-16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/>
              <a:t>“Transformed” Romans 12:2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Created for Praise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atedForPraise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170</TotalTime>
  <Words>802</Words>
  <Application>Microsoft Macintosh PowerPoint</Application>
  <PresentationFormat>On-screen Show (4:3)</PresentationFormat>
  <Paragraphs>77</Paragraphs>
  <Slides>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Theme</vt:lpstr>
      <vt:lpstr>Created for Praise</vt:lpstr>
      <vt:lpstr>We Are Perfectly Created  To Give Praise To God</vt:lpstr>
      <vt:lpstr>The Goal of Praise</vt:lpstr>
      <vt:lpstr>If You Value Praise So Highly, Why Don’t You Use Instrumental Music?</vt:lpstr>
      <vt:lpstr>If You Value Praise So Highly, Why Don’t You Use Instrumental Music?</vt:lpstr>
      <vt:lpstr>We Are Perfectly Created  To Give Praise To God…And Receive It!</vt:lpstr>
      <vt:lpstr>Created for Praise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Created for Praise</dc:title>
  <dc:creator>Phillip Shumake</dc:creator>
  <cp:lastModifiedBy>Phillip Shumake</cp:lastModifiedBy>
  <cp:revision>25</cp:revision>
  <cp:lastPrinted>2015-04-05T21:05:15Z</cp:lastPrinted>
  <dcterms:created xsi:type="dcterms:W3CDTF">2015-04-05T20:29:00Z</dcterms:created>
  <dcterms:modified xsi:type="dcterms:W3CDTF">2015-04-05T21:05:28Z</dcterms:modified>
</cp:coreProperties>
</file>