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9" r:id="rId3"/>
    <p:sldId id="283" r:id="rId4"/>
    <p:sldId id="282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notesView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-9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9" d="100"/>
          <a:sy n="89" d="100"/>
        </p:scale>
        <p:origin x="-2880" y="-10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2EED02-CA4D-114D-B357-C4FBB8A47AB8}" type="datetimeFigureOut">
              <a:rPr lang="en-US" smtClean="0"/>
              <a:pPr/>
              <a:t>6/13/15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581422" y="60480"/>
            <a:ext cx="3966957" cy="297521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47719" y="3141538"/>
            <a:ext cx="6228704" cy="58701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730118" y="457200"/>
            <a:ext cx="1126294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2565D7-EA02-FE47-B351-C29350119AF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One of the great conversion passages </a:t>
            </a:r>
            <a:r>
              <a:rPr lang="en-US" sz="2000" dirty="0" smtClean="0"/>
              <a:t>from Acts not being taught Mon – Friday.</a:t>
            </a:r>
          </a:p>
          <a:p>
            <a:endParaRPr lang="en-US" sz="2000" dirty="0" smtClean="0"/>
          </a:p>
          <a:p>
            <a:r>
              <a:rPr lang="en-US" sz="2000" dirty="0" smtClean="0"/>
              <a:t>Acts 18.  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565D7-EA02-FE47-B351-C29350119AF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r>
              <a:rPr lang="en-US" sz="1800" dirty="0" smtClean="0">
                <a:ea typeface="ＭＳ Ｐゴシック" charset="-128"/>
                <a:cs typeface="ＭＳ Ｐゴシック" charset="-128"/>
              </a:rPr>
              <a:t>Corinth: A city</a:t>
            </a:r>
            <a:r>
              <a:rPr lang="en-US" sz="1800" baseline="0" dirty="0" smtClean="0">
                <a:ea typeface="ＭＳ Ｐゴシック" charset="-128"/>
                <a:cs typeface="ＭＳ Ｐゴシック" charset="-128"/>
              </a:rPr>
              <a:t> so full of sin – its name was synonymous with immorality. (Like Las Vegas)</a:t>
            </a:r>
          </a:p>
          <a:p>
            <a:pPr eaLnBrk="1" hangingPunct="1"/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9D13563-53AF-1C48-9416-26EB48EDCA1E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 smtClean="0"/>
              <a:t>A city of sin NEEDS SOME LIGHT!  We need to be that light!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 smtClean="0"/>
              <a:t>FRIENDS:  </a:t>
            </a:r>
            <a:r>
              <a:rPr lang="en-US" sz="1800" dirty="0" err="1" smtClean="0"/>
              <a:t>Aquilla</a:t>
            </a:r>
            <a:r>
              <a:rPr lang="en-US" sz="1800" dirty="0" smtClean="0"/>
              <a:t> &amp; Pricilla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 smtClean="0"/>
              <a:t>WEEK AFTER:  Keep inviting.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 smtClean="0"/>
              <a:t>LOCATION: We should be THANKFUL!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 smtClean="0"/>
              <a:t>HOUSEHOLDS:  When you invite on person, you impact a whole family!  When you teach one person, you impact a whole family! 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 smtClean="0"/>
              <a:t>Like All Others, Salvation Came When They </a:t>
            </a:r>
            <a:r>
              <a:rPr lang="en-US" sz="1800" b="1" dirty="0" smtClean="0"/>
              <a:t>Believed &amp; Were Baptized. 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 smtClean="0"/>
              <a:t>&gt;&gt;That means</a:t>
            </a:r>
            <a:r>
              <a:rPr lang="en-US" sz="1800" baseline="0" dirty="0" smtClean="0"/>
              <a:t> they were leaving Judaism and leaving Pagan Immorality.  Great reminder that no matter what some other group might say or might offer - - Salvation in Jesus Christ is worth leaving it all behind.  The truth of the gospel can still resonate in good hearts!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 smtClean="0"/>
              <a:t>FAITH OVER FEAR:  Let us continue sharing the good news!</a:t>
            </a:r>
          </a:p>
          <a:p>
            <a:endParaRPr lang="en-US" sz="1800" dirty="0" smtClean="0"/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565D7-EA02-FE47-B351-C29350119AF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Tonight – If you’ve just been afraid then – ACT with FAITH over FEAR.</a:t>
            </a:r>
          </a:p>
          <a:p>
            <a:endParaRPr lang="en-US" sz="2000" dirty="0" smtClean="0"/>
          </a:p>
          <a:p>
            <a:r>
              <a:rPr lang="en-US" sz="2000" dirty="0" smtClean="0"/>
              <a:t>Come forward during the song – or tell a friend as soon as church is over.  Or  come grab me or your parents  - - but don’t let FEAR stop you.</a:t>
            </a:r>
          </a:p>
          <a:p>
            <a:endParaRPr lang="en-US" sz="2000" dirty="0" smtClean="0"/>
          </a:p>
          <a:p>
            <a:r>
              <a:rPr lang="en-US" sz="2000" dirty="0" smtClean="0"/>
              <a:t>Remember the GOODNESS of GOD and be like the Corinthians: Believe &amp; Be Baptized so that you </a:t>
            </a:r>
            <a:r>
              <a:rPr lang="en-US" sz="2000" smtClean="0"/>
              <a:t>can be SAVED!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2565D7-EA02-FE47-B351-C29350119AF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2248-6F52-1147-B0F4-9518474F28CC}" type="datetimeFigureOut">
              <a:rPr lang="en-US" smtClean="0"/>
              <a:pPr/>
              <a:t>6/13/15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980E8-25D5-DA44-82EC-4B4C3575DF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2248-6F52-1147-B0F4-9518474F28CC}" type="datetimeFigureOut">
              <a:rPr lang="en-US" smtClean="0"/>
              <a:pPr/>
              <a:t>6/13/15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980E8-25D5-DA44-82EC-4B4C3575DF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2248-6F52-1147-B0F4-9518474F28CC}" type="datetimeFigureOut">
              <a:rPr lang="en-US" smtClean="0"/>
              <a:pPr/>
              <a:t>6/13/15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980E8-25D5-DA44-82EC-4B4C3575DF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2248-6F52-1147-B0F4-9518474F28CC}" type="datetimeFigureOut">
              <a:rPr lang="en-US" smtClean="0"/>
              <a:pPr/>
              <a:t>6/13/15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980E8-25D5-DA44-82EC-4B4C3575DF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2248-6F52-1147-B0F4-9518474F28CC}" type="datetimeFigureOut">
              <a:rPr lang="en-US" smtClean="0"/>
              <a:pPr/>
              <a:t>6/13/15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980E8-25D5-DA44-82EC-4B4C3575DF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2248-6F52-1147-B0F4-9518474F28CC}" type="datetimeFigureOut">
              <a:rPr lang="en-US" smtClean="0"/>
              <a:pPr/>
              <a:t>6/13/15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980E8-25D5-DA44-82EC-4B4C3575DF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2248-6F52-1147-B0F4-9518474F28CC}" type="datetimeFigureOut">
              <a:rPr lang="en-US" smtClean="0"/>
              <a:pPr/>
              <a:t>6/13/15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980E8-25D5-DA44-82EC-4B4C3575DF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2248-6F52-1147-B0F4-9518474F28CC}" type="datetimeFigureOut">
              <a:rPr lang="en-US" smtClean="0"/>
              <a:pPr/>
              <a:t>6/13/15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980E8-25D5-DA44-82EC-4B4C3575DF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2248-6F52-1147-B0F4-9518474F28CC}" type="datetimeFigureOut">
              <a:rPr lang="en-US" smtClean="0"/>
              <a:pPr/>
              <a:t>6/13/15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980E8-25D5-DA44-82EC-4B4C3575DF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2248-6F52-1147-B0F4-9518474F28CC}" type="datetimeFigureOut">
              <a:rPr lang="en-US" smtClean="0"/>
              <a:pPr/>
              <a:t>6/13/15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980E8-25D5-DA44-82EC-4B4C3575DF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E2248-6F52-1147-B0F4-9518474F28CC}" type="datetimeFigureOut">
              <a:rPr lang="en-US" smtClean="0"/>
              <a:pPr/>
              <a:t>6/13/15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980E8-25D5-DA44-82EC-4B4C3575DF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E2248-6F52-1147-B0F4-9518474F28CC}" type="datetimeFigureOut">
              <a:rPr lang="en-US" smtClean="0"/>
              <a:pPr/>
              <a:t>6/13/15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A980E8-25D5-DA44-82EC-4B4C3575DFA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9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9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" presetClass="entr" presetSubtype="9" accel="50000" decel="5000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9" accel="50000" decel="5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9" accel="50000" decel="5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9" accel="50000" decel="5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9" accel="50000" decel="5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VBS-Title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10253F"/>
                </a:solidFill>
                <a:ea typeface="ＭＳ Ｐゴシック" charset="-128"/>
                <a:cs typeface="ＭＳ Ｐゴシック" charset="-128"/>
              </a:rPr>
              <a:t>Salvation In The City of Corinth</a:t>
            </a:r>
            <a:endParaRPr lang="en-US" dirty="0" smtClean="0">
              <a:solidFill>
                <a:srgbClr val="10253F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>
                <a:ea typeface="ＭＳ Ｐゴシック" charset="-128"/>
                <a:cs typeface="ＭＳ Ｐゴシック" charset="-128"/>
              </a:rPr>
              <a:t>Paul Comes To Corinth.</a:t>
            </a:r>
          </a:p>
          <a:p>
            <a:pPr lvl="1"/>
            <a:r>
              <a:rPr lang="en-US" dirty="0" smtClean="0">
                <a:ea typeface="ＭＳ Ｐゴシック" charset="-128"/>
                <a:cs typeface="ＭＳ Ｐゴシック" charset="-128"/>
              </a:rPr>
              <a:t>Acts 18:1-4</a:t>
            </a:r>
          </a:p>
          <a:p>
            <a:r>
              <a:rPr lang="en-US" dirty="0" smtClean="0">
                <a:ea typeface="ＭＳ Ｐゴシック" charset="-128"/>
                <a:cs typeface="ＭＳ Ｐゴシック" charset="-128"/>
              </a:rPr>
              <a:t>The 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Beginning of The Church at Corinth.</a:t>
            </a:r>
          </a:p>
          <a:p>
            <a:pPr lvl="1"/>
            <a:r>
              <a:rPr lang="en-US" dirty="0" smtClean="0">
                <a:ea typeface="ＭＳ Ｐゴシック" charset="-128"/>
                <a:cs typeface="ＭＳ Ｐゴシック" charset="-128"/>
              </a:rPr>
              <a:t>Acts 18:5-8</a:t>
            </a:r>
          </a:p>
          <a:p>
            <a:r>
              <a:rPr lang="en-US" dirty="0" smtClean="0">
                <a:ea typeface="ＭＳ Ｐゴシック" charset="-128"/>
                <a:cs typeface="ＭＳ Ｐゴシック" charset="-128"/>
              </a:rPr>
              <a:t>God’s Encouragement To Continue Teaching.</a:t>
            </a:r>
          </a:p>
          <a:p>
            <a:pPr lvl="1"/>
            <a:r>
              <a:rPr lang="en-US" dirty="0" smtClean="0">
                <a:ea typeface="ＭＳ Ｐゴシック" charset="-128"/>
                <a:cs typeface="ＭＳ Ｐゴシック" charset="-128"/>
              </a:rPr>
              <a:t>Acts 18:9-11</a:t>
            </a:r>
          </a:p>
          <a:p>
            <a:r>
              <a:rPr lang="en-US" dirty="0" smtClean="0">
                <a:ea typeface="ＭＳ Ｐゴシック" charset="-128"/>
                <a:cs typeface="ＭＳ Ｐゴシック" charset="-128"/>
              </a:rPr>
              <a:t>The Unsuccessful Opposition &amp; Paul’s Departure.</a:t>
            </a:r>
          </a:p>
          <a:p>
            <a:pPr lvl="1"/>
            <a:r>
              <a:rPr lang="en-US" dirty="0" smtClean="0">
                <a:ea typeface="ＭＳ Ｐゴシック" charset="-128"/>
                <a:cs typeface="ＭＳ Ｐゴシック" charset="-128"/>
              </a:rPr>
              <a:t>Acts 18:12-18</a:t>
            </a:r>
          </a:p>
          <a:p>
            <a:endParaRPr lang="en-US" dirty="0" smtClean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For Our Evangelism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44198" cy="504961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Working Hard Is Always Easier With Good </a:t>
            </a:r>
            <a:r>
              <a:rPr lang="en-US" dirty="0" smtClean="0"/>
              <a:t>Friends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Acts 18:2-3</a:t>
            </a:r>
          </a:p>
          <a:p>
            <a:r>
              <a:rPr lang="en-US" dirty="0" smtClean="0"/>
              <a:t>Week After Week, Keep At It!</a:t>
            </a:r>
          </a:p>
          <a:p>
            <a:pPr lvl="1"/>
            <a:r>
              <a:rPr lang="en-US" dirty="0" smtClean="0"/>
              <a:t>Acts 18:4</a:t>
            </a:r>
            <a:endParaRPr lang="en-US" dirty="0" smtClean="0"/>
          </a:p>
          <a:p>
            <a:r>
              <a:rPr lang="en-US" dirty="0" smtClean="0"/>
              <a:t>A Great Location Is A Great Asset.</a:t>
            </a:r>
          </a:p>
          <a:p>
            <a:pPr lvl="1"/>
            <a:r>
              <a:rPr lang="en-US" dirty="0" smtClean="0"/>
              <a:t>Acts 18:7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Church Was Multiplied</a:t>
            </a:r>
            <a:r>
              <a:rPr lang="en-US" dirty="0" smtClean="0"/>
              <a:t> When Entire Households Responded.</a:t>
            </a:r>
          </a:p>
          <a:p>
            <a:pPr lvl="1"/>
            <a:r>
              <a:rPr lang="en-US" dirty="0" smtClean="0"/>
              <a:t>Acts 18:8</a:t>
            </a:r>
          </a:p>
          <a:p>
            <a:r>
              <a:rPr lang="en-US" dirty="0" smtClean="0"/>
              <a:t>Act With Faith Over Fear.</a:t>
            </a:r>
          </a:p>
          <a:p>
            <a:pPr lvl="1"/>
            <a:r>
              <a:rPr lang="en-US" dirty="0" smtClean="0"/>
              <a:t>Acts 18:9-11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charset="-128"/>
                <a:cs typeface="ＭＳ Ｐゴシック" charset="-128"/>
              </a:rPr>
              <a:t>VBS Songs</a:t>
            </a:r>
          </a:p>
        </p:txBody>
      </p:sp>
      <p:sp>
        <p:nvSpPr>
          <p:cNvPr id="50179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>
              <a:solidFill>
                <a:srgbClr val="898989"/>
              </a:solidFill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6" name="Picture 5" descr="VBS-Title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50</TotalTime>
  <Words>375</Words>
  <Application>Microsoft Macintosh PowerPoint</Application>
  <PresentationFormat>On-screen Show (4:3)</PresentationFormat>
  <Paragraphs>49</Paragraphs>
  <Slides>4</Slides>
  <Notes>4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 Theme</vt:lpstr>
      <vt:lpstr>Slide 1</vt:lpstr>
      <vt:lpstr>Salvation In The City of Corinth</vt:lpstr>
      <vt:lpstr>Lessons For Our Evangelism</vt:lpstr>
      <vt:lpstr>VBS Songs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Phillip Shumake</dc:creator>
  <cp:lastModifiedBy>Phillip Shumake</cp:lastModifiedBy>
  <cp:revision>16</cp:revision>
  <dcterms:created xsi:type="dcterms:W3CDTF">2015-06-14T01:34:08Z</dcterms:created>
  <dcterms:modified xsi:type="dcterms:W3CDTF">2015-06-14T02:02:39Z</dcterms:modified>
</cp:coreProperties>
</file>