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0" r:id="rId4"/>
    <p:sldId id="257" r:id="rId5"/>
    <p:sldId id="265" r:id="rId6"/>
    <p:sldId id="259" r:id="rId7"/>
    <p:sldId id="271" r:id="rId8"/>
    <p:sldId id="260" r:id="rId9"/>
    <p:sldId id="266" r:id="rId10"/>
    <p:sldId id="27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2380" autoAdjust="0"/>
  </p:normalViewPr>
  <p:slideViewPr>
    <p:cSldViewPr snapToGrid="0" snapToObjects="1">
      <p:cViewPr varScale="1">
        <p:scale>
          <a:sx n="94" d="100"/>
          <a:sy n="94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292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EDBE-EF97-2947-97B4-ADD4C80F25D7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5485" y="107107"/>
            <a:ext cx="3768139" cy="282610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2392" y="3040318"/>
            <a:ext cx="6609354" cy="598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35045" y="457200"/>
            <a:ext cx="874309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F1316-2328-0B41-964C-38689BD20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s://www.biblegateway.com/passage/?search=Hebrews+12:15&amp;version=NASB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 Deut. 30, Moses calls on God’s people to make a choice – and he presents the choice with VERY BOLD CONTRAST of the two options before them…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All of these contrast – are calling us to have</a:t>
            </a:r>
            <a:r>
              <a:rPr lang="en-US" sz="1800" baseline="0" dirty="0" smtClean="0"/>
              <a:t> a LIVING FAITH – to believe in God, and to follow Him faithfully.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This morning – I urge you – choose to be a Christian. Choose to actually walk in the challenging, but extraordinary footsteps of Jesus Christ!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Years ago, Brother Bill Hall took this same approach in outlining 2 (sometimes 3) strong contrasts. And I want to share a few of them with you this morning – because as I read these thoughtful articles – I found them extremely refreshing, and extremely useful for helping us MAKE THE CHOICE TO BE OUR VERY BEST. I believe they can help you CHOOSE LIFE as well….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To get the most from this study – you need to know one thing…this is not just a matter of choosing WHO we will follow – but HOW…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Who – Obviously in</a:t>
            </a:r>
            <a:r>
              <a:rPr lang="en-US" sz="1800" baseline="0" dirty="0" smtClean="0"/>
              <a:t> the Bible we are taught to follow God.  But there is more to it than this – we must follow HIM in Holiness. We must follow him in humility. We must follow HIM the way JESUS did – completely and with our minds SET on things ABOVE – rather than below.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So – today – I want to share some CONTRAST with you. Contrast that deal with HOW we follow God.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These contrast cover a wide range of topics – but they all share the common question – WHO WILL WE BE? 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What is the OUTCOME OF THESE 2 Approaches….</a:t>
            </a:r>
          </a:p>
          <a:p>
            <a:endParaRPr lang="en-US" sz="1800" dirty="0" smtClean="0"/>
          </a:p>
          <a:p>
            <a:r>
              <a:rPr lang="en-US" sz="1800" dirty="0" smtClean="0"/>
              <a:t>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Church is far more eager to get people to ACTUALLY REPENT.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the OUTCOME OF THESE 2 Approaches….</a:t>
            </a:r>
          </a:p>
          <a:p>
            <a:endParaRPr lang="en-US" sz="2000" dirty="0" smtClean="0"/>
          </a:p>
          <a:p>
            <a:r>
              <a:rPr lang="en-US" sz="2000" dirty="0" smtClean="0"/>
              <a:t>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Church is far more eager to get people to ACTUALLY REPENT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*OUR</a:t>
            </a:r>
            <a:r>
              <a:rPr lang="en-US" sz="2000" baseline="0" dirty="0" smtClean="0"/>
              <a:t> CHOICE about HOW we pursue growth – will determine our IDENTIFY.  Let’s choose to VALUE SOULS who TURN TO JESUS above any other metric.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KEY is</a:t>
            </a:r>
            <a:r>
              <a:rPr lang="en-US" sz="2000" dirty="0" smtClean="0"/>
              <a:t> when we find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Point of View creeping in –</a:t>
            </a:r>
            <a:r>
              <a:rPr lang="en-US" sz="2000" baseline="0" dirty="0" smtClean="0"/>
              <a:t> we change </a:t>
            </a:r>
            <a:r>
              <a:rPr lang="en-US" sz="2000" baseline="0" dirty="0" smtClean="0"/>
              <a:t>our hearts – and to lead others to better attitudes as well</a:t>
            </a:r>
            <a:r>
              <a:rPr lang="en-US" sz="2000" baseline="0" dirty="0" smtClean="0"/>
              <a:t>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the 1</a:t>
            </a:r>
            <a:r>
              <a:rPr lang="en-US" sz="2000" baseline="30000" dirty="0" smtClean="0"/>
              <a:t>st</a:t>
            </a:r>
            <a:r>
              <a:rPr lang="en-US" sz="2000" baseline="0" dirty="0" smtClean="0"/>
              <a:t> point of view is allowed to dominate our thinking – then bitterness will inevitably take root.</a:t>
            </a:r>
          </a:p>
          <a:p>
            <a:endParaRPr lang="en-US" sz="2000" baseline="0" dirty="0" smtClean="0"/>
          </a:p>
          <a:p>
            <a:r>
              <a:rPr lang="en-US" sz="2000" dirty="0" smtClean="0">
                <a:hlinkClick r:id="rId3"/>
              </a:rPr>
              <a:t>Hebrews 12:15</a:t>
            </a:r>
            <a:endParaRPr lang="en-US" sz="2000" dirty="0" smtClean="0"/>
          </a:p>
          <a:p>
            <a:r>
              <a:rPr lang="en-US" sz="2000" dirty="0" smtClean="0"/>
              <a:t>See to it that no one comes short of the grace of God; that no </a:t>
            </a:r>
            <a:r>
              <a:rPr lang="en-US" sz="2000" b="1" dirty="0" smtClean="0"/>
              <a:t>root</a:t>
            </a:r>
            <a:r>
              <a:rPr lang="en-US" sz="2000" dirty="0" smtClean="0"/>
              <a:t> of </a:t>
            </a:r>
            <a:r>
              <a:rPr lang="en-US" sz="2000" b="1" dirty="0" smtClean="0"/>
              <a:t>bitterness</a:t>
            </a:r>
            <a:r>
              <a:rPr lang="en-US" sz="2000" dirty="0" smtClean="0"/>
              <a:t> springing up causes trouble, and by it many be defiled;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We need to appreciate the effort </a:t>
            </a:r>
            <a:r>
              <a:rPr lang="en-US" sz="1800" dirty="0" smtClean="0"/>
              <a:t>elders put into setting a good example.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Draw the</a:t>
            </a:r>
            <a:r>
              <a:rPr lang="en-US" sz="1800" baseline="0" dirty="0" smtClean="0"/>
              <a:t> Line: ** In some ways, this is a good question   - but there are some people who USE THE VERY existence of the question to EXCUSE any real accountability. THEY KNOW there is no single verse that establishes a line – so they reject the input of concerned sisters in Christ or of men who express the trouble immodest dress stirs.  They wear what they want and feel no one has a right to draw a line.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FOLLOW CODE: The 2</a:t>
            </a:r>
            <a:r>
              <a:rPr lang="en-US" sz="1800" baseline="30000" dirty="0" smtClean="0"/>
              <a:t>nd</a:t>
            </a:r>
            <a:r>
              <a:rPr lang="en-US" sz="1800" baseline="0" dirty="0" smtClean="0"/>
              <a:t> woman has developed a personal code of dress and follows it </a:t>
            </a:r>
            <a:r>
              <a:rPr lang="en-US" sz="1800" baseline="0" dirty="0" err="1" smtClean="0"/>
              <a:t>rigiourously</a:t>
            </a:r>
            <a:r>
              <a:rPr lang="en-US" sz="1800" baseline="0" dirty="0" smtClean="0"/>
              <a:t>. She is a good woman and should be commended for developing a well-</a:t>
            </a:r>
            <a:r>
              <a:rPr lang="en-US" sz="1800" baseline="0" dirty="0" err="1" smtClean="0"/>
              <a:t>infomed</a:t>
            </a:r>
            <a:r>
              <a:rPr lang="en-US" sz="1800" baseline="0" dirty="0" smtClean="0"/>
              <a:t> personal standard of dress.  But, she it hasn’t dawned on her yet that she can be physically covered – but still dressing and behaving in a way that is worldly and suggestive – and therefore immodest. She would be shocked to learn that reasonable people  consider her immodest at times.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THIRD WOMAN: She also has personal standards of dress she follows – but these are the natural results of a MODEST HEART – a desire to be pure and godly in every area of her life. She doesn’t dress modestly so that people can see her “model behavior” – she dresses modestly because she is genuinely hoping that people will see less of her and far more of Christ.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 hope we will each CHOOSE to follow God’s commands strictly.</a:t>
            </a:r>
            <a:r>
              <a:rPr lang="en-US" sz="1800" baseline="0" dirty="0" smtClean="0"/>
              <a:t> That we will pay attention to every detail – but not out of a concept of EARNING heaven.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I hope we will pay attention to every detail – hunger and thirst for sound Bible study – because we LOVE GOD with all our heart, mind, soul, and strength.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F1316-2328-0B41-964C-38689BD202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DD14-1F93-5E4A-9AA2-D1A119BD4CAA}" type="datetimeFigureOut">
              <a:rPr lang="en-US" smtClean="0"/>
              <a:pPr/>
              <a:t>6/27/14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B9EC6-5867-0946-8A7C-BDCE01FD6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My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oosing-Identity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Will You Follow The Lord</a:t>
            </a:r>
            <a:br>
              <a:rPr lang="en-US" b="1" dirty="0" smtClean="0"/>
            </a:br>
            <a:r>
              <a:rPr lang="en-US" b="1" dirty="0" smtClean="0"/>
              <a:t>With A Living Faith?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20 </a:t>
            </a:r>
            <a:r>
              <a:rPr lang="en-US" dirty="0" smtClean="0"/>
              <a:t>But are you willing to recognize,</a:t>
            </a:r>
            <a:r>
              <a:rPr lang="en-US" dirty="0" smtClean="0"/>
              <a:t> you </a:t>
            </a:r>
            <a:r>
              <a:rPr lang="en-US" dirty="0" smtClean="0"/>
              <a:t>foolish fellow, that</a:t>
            </a:r>
            <a:r>
              <a:rPr lang="en-US" dirty="0" smtClean="0"/>
              <a:t> faith </a:t>
            </a:r>
            <a:r>
              <a:rPr lang="en-US" dirty="0" smtClean="0"/>
              <a:t>without works is useless</a:t>
            </a:r>
            <a:r>
              <a:rPr lang="en-US" dirty="0" smtClean="0"/>
              <a:t>? (James 2:20)</a:t>
            </a:r>
          </a:p>
          <a:p>
            <a:r>
              <a:rPr lang="en-US" baseline="30000" dirty="0" smtClean="0"/>
              <a:t>24 </a:t>
            </a:r>
            <a:r>
              <a:rPr lang="en-US" dirty="0" smtClean="0"/>
              <a:t>You see that a man is justified by works and not by faith alone. </a:t>
            </a:r>
            <a:r>
              <a:rPr lang="en-US" dirty="0" smtClean="0"/>
              <a:t> (James 2:24)</a:t>
            </a:r>
          </a:p>
          <a:p>
            <a:r>
              <a:rPr lang="en-US" baseline="30000" dirty="0" smtClean="0"/>
              <a:t>26 </a:t>
            </a:r>
            <a:r>
              <a:rPr lang="en-US" dirty="0" smtClean="0"/>
              <a:t>For just as the body without </a:t>
            </a:r>
            <a:r>
              <a:rPr lang="en-US" i="1" dirty="0" smtClean="0"/>
              <a:t>the</a:t>
            </a:r>
            <a:r>
              <a:rPr lang="en-US" dirty="0" smtClean="0"/>
              <a:t> spirit is dead, so also</a:t>
            </a:r>
            <a:r>
              <a:rPr lang="en-US" dirty="0" smtClean="0"/>
              <a:t> faith </a:t>
            </a:r>
            <a:r>
              <a:rPr lang="en-US" dirty="0" smtClean="0"/>
              <a:t>without works is dead</a:t>
            </a:r>
            <a:r>
              <a:rPr lang="en-US" dirty="0" smtClean="0"/>
              <a:t>. (James 2:26)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Choosing My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oosing-Identity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Must Make A Choice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smtClean="0"/>
              <a:t>See,</a:t>
            </a:r>
            <a:r>
              <a:rPr lang="en-US" dirty="0" smtClean="0"/>
              <a:t> I </a:t>
            </a:r>
            <a:r>
              <a:rPr lang="en-US" dirty="0" smtClean="0"/>
              <a:t>have set before you today life and</a:t>
            </a:r>
            <a:r>
              <a:rPr lang="en-US" dirty="0" smtClean="0"/>
              <a:t> prosperity</a:t>
            </a:r>
            <a:r>
              <a:rPr lang="en-US" dirty="0" smtClean="0"/>
              <a:t>, and death and</a:t>
            </a:r>
            <a:r>
              <a:rPr lang="en-US" dirty="0" smtClean="0"/>
              <a:t> </a:t>
            </a:r>
            <a:r>
              <a:rPr lang="en-US" dirty="0" smtClean="0"/>
              <a:t>adversity;…. So choose life in order that you may live, you and your</a:t>
            </a:r>
            <a:r>
              <a:rPr lang="en-US" dirty="0" smtClean="0"/>
              <a:t> descendants</a:t>
            </a:r>
            <a:r>
              <a:rPr lang="en-US" dirty="0" smtClean="0"/>
              <a:t>, </a:t>
            </a:r>
            <a:r>
              <a:rPr lang="en-US" baseline="30000" dirty="0" smtClean="0"/>
              <a:t>20</a:t>
            </a:r>
            <a:r>
              <a:rPr lang="en-US" baseline="30000" dirty="0" smtClean="0"/>
              <a:t> </a:t>
            </a:r>
            <a:r>
              <a:rPr lang="en-US" dirty="0" smtClean="0"/>
              <a:t>by </a:t>
            </a:r>
            <a:r>
              <a:rPr lang="en-US" dirty="0" smtClean="0"/>
              <a:t>loving the </a:t>
            </a:r>
            <a:r>
              <a:rPr lang="en-US" cap="small" dirty="0" smtClean="0"/>
              <a:t>Lord</a:t>
            </a:r>
            <a:r>
              <a:rPr lang="en-US" dirty="0" smtClean="0"/>
              <a:t> your </a:t>
            </a:r>
            <a:r>
              <a:rPr lang="en-US" dirty="0" smtClean="0"/>
              <a:t>God…”</a:t>
            </a:r>
          </a:p>
          <a:p>
            <a:pPr lvl="1"/>
            <a:r>
              <a:rPr lang="en-US" dirty="0" smtClean="0"/>
              <a:t>Deuteronomy 30:15-20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Therefore if anyone is</a:t>
            </a:r>
            <a:r>
              <a:rPr lang="en-US" dirty="0" smtClean="0"/>
              <a:t> in </a:t>
            </a:r>
            <a:r>
              <a:rPr lang="en-US" dirty="0" smtClean="0"/>
              <a:t>Christ,</a:t>
            </a:r>
            <a:r>
              <a:rPr lang="en-US" dirty="0" smtClean="0"/>
              <a:t> </a:t>
            </a:r>
            <a:r>
              <a:rPr lang="en-US" i="1" dirty="0" smtClean="0"/>
              <a:t>he </a:t>
            </a:r>
            <a:r>
              <a:rPr lang="en-US" i="1" dirty="0" smtClean="0"/>
              <a:t>is</a:t>
            </a:r>
            <a:r>
              <a:rPr lang="en-US" dirty="0" smtClean="0"/>
              <a:t> a </a:t>
            </a:r>
            <a:r>
              <a:rPr lang="en-US" dirty="0" smtClean="0"/>
              <a:t>new creature;</a:t>
            </a:r>
            <a:r>
              <a:rPr lang="en-US" dirty="0" smtClean="0"/>
              <a:t> the </a:t>
            </a:r>
            <a:r>
              <a:rPr lang="en-US" dirty="0" smtClean="0"/>
              <a:t>old things passed away; behold, new things have come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2 Corinthians 5:17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Choice of </a:t>
            </a:r>
            <a:r>
              <a:rPr lang="en-US" b="1" dirty="0" smtClean="0"/>
              <a:t>WHO</a:t>
            </a:r>
            <a:r>
              <a:rPr lang="en-US" dirty="0" smtClean="0"/>
              <a:t> and of </a:t>
            </a:r>
            <a:r>
              <a:rPr lang="en-US" b="1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72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“Elijah </a:t>
            </a:r>
            <a:r>
              <a:rPr lang="en-US" dirty="0" smtClean="0"/>
              <a:t>came near to all the people and said, </a:t>
            </a:r>
            <a:r>
              <a:rPr lang="en-US" dirty="0" smtClean="0"/>
              <a:t>“How </a:t>
            </a:r>
            <a:r>
              <a:rPr lang="en-US" dirty="0" smtClean="0"/>
              <a:t>long </a:t>
            </a:r>
            <a:r>
              <a:rPr lang="en-US" i="1" dirty="0" smtClean="0"/>
              <a:t>will</a:t>
            </a:r>
            <a:r>
              <a:rPr lang="en-US" dirty="0" smtClean="0"/>
              <a:t> you</a:t>
            </a:r>
            <a:r>
              <a:rPr lang="en-US" dirty="0" smtClean="0"/>
              <a:t> hesitate </a:t>
            </a:r>
            <a:r>
              <a:rPr lang="en-US" dirty="0" smtClean="0"/>
              <a:t>between two opinions?</a:t>
            </a:r>
            <a:r>
              <a:rPr lang="en-US" dirty="0" smtClean="0"/>
              <a:t> If </a:t>
            </a:r>
            <a:r>
              <a:rPr lang="en-US" dirty="0" smtClean="0"/>
              <a:t>the </a:t>
            </a:r>
            <a:r>
              <a:rPr lang="en-US" cap="small" dirty="0" smtClean="0"/>
              <a:t>Lord</a:t>
            </a:r>
            <a:r>
              <a:rPr lang="en-US" dirty="0" smtClean="0"/>
              <a:t> is God, follow Him; but if Baal, follow him.” But the people did not answer him a word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1 Kings 18:21</a:t>
            </a:r>
          </a:p>
          <a:p>
            <a:r>
              <a:rPr lang="en-US" dirty="0" smtClean="0"/>
              <a:t>“I have been crucified with Christ; and it is no longer I who live, but Christ lives in me; and the </a:t>
            </a:r>
            <a:r>
              <a:rPr lang="en-US" i="1" dirty="0" smtClean="0"/>
              <a:t>life</a:t>
            </a:r>
            <a:r>
              <a:rPr lang="en-US" dirty="0" smtClean="0"/>
              <a:t> which I now live in the flesh I live by faith in the Son of God, who loved me and gave Himself up for me.”</a:t>
            </a:r>
          </a:p>
          <a:p>
            <a:pPr lvl="1"/>
            <a:r>
              <a:rPr lang="en-US" dirty="0" smtClean="0"/>
              <a:t>Galatians 2:</a:t>
            </a:r>
            <a:r>
              <a:rPr lang="en-US" dirty="0" smtClean="0"/>
              <a:t>20</a:t>
            </a: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Churches Want To Grow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First Church</a:t>
            </a:r>
          </a:p>
          <a:p>
            <a:r>
              <a:rPr lang="en-US" dirty="0" smtClean="0"/>
              <a:t>Growth = Purpose</a:t>
            </a:r>
          </a:p>
          <a:p>
            <a:r>
              <a:rPr lang="en-US" dirty="0" smtClean="0"/>
              <a:t>Timeline Is Emphasized</a:t>
            </a:r>
          </a:p>
          <a:p>
            <a:r>
              <a:rPr lang="en-US" dirty="0" smtClean="0"/>
              <a:t>Numerical Growth Is Primary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799" y="1600200"/>
            <a:ext cx="4409153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 Second Church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Saving Souls = Primary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Value of Souls Is Emphasized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Numerical Growth Is The Natural Result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*REPENTANCE IS KEY.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Churches Want To Grow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The Second Approach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Our </a:t>
            </a:r>
            <a:r>
              <a:rPr lang="en-US" dirty="0" smtClean="0">
                <a:solidFill>
                  <a:srgbClr val="000000"/>
                </a:solidFill>
              </a:rPr>
              <a:t>Appeal Is Submission To Christ.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Our Methods Are In Alignment With Christ.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Our Body Will Function More Like A Spiritual Family, Less Like An Institution.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Churches Have Elders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First P.O.V.</a:t>
            </a:r>
          </a:p>
          <a:p>
            <a:r>
              <a:rPr lang="en-US" dirty="0" smtClean="0"/>
              <a:t>Elders Are Decision-Makers To Be </a:t>
            </a:r>
            <a:r>
              <a:rPr lang="en-US" dirty="0" smtClean="0"/>
              <a:t>Critiqued.</a:t>
            </a:r>
          </a:p>
          <a:p>
            <a:r>
              <a:rPr lang="en-US" dirty="0" smtClean="0"/>
              <a:t>Attempts To Admonish Are An Intrusion.</a:t>
            </a:r>
          </a:p>
          <a:p>
            <a:r>
              <a:rPr lang="en-US" dirty="0" smtClean="0"/>
              <a:t>Become Blind To Their Good Traits.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7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Second P.O.V.</a:t>
            </a:r>
          </a:p>
          <a:p>
            <a:r>
              <a:rPr lang="en-US" dirty="0" smtClean="0"/>
              <a:t>Elders Are Imperfect Servants To Be Supported.</a:t>
            </a:r>
          </a:p>
          <a:p>
            <a:r>
              <a:rPr lang="en-US" dirty="0" smtClean="0"/>
              <a:t>Attempts To Admonish Are For Our Welfare.</a:t>
            </a:r>
          </a:p>
          <a:p>
            <a:r>
              <a:rPr lang="en-US" dirty="0" smtClean="0"/>
              <a:t>Esteem “them very highly in love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1 Thess. 5:12-14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Churches Have Elders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857567"/>
          </a:xfrm>
        </p:spPr>
        <p:txBody>
          <a:bodyPr>
            <a:normAutofit lnSpcReduction="10000"/>
          </a:bodyPr>
          <a:lstStyle/>
          <a:p>
            <a:r>
              <a:rPr lang="en-US" sz="3200" baseline="30000" dirty="0" smtClean="0"/>
              <a:t>“</a:t>
            </a:r>
            <a:r>
              <a:rPr lang="en-US" sz="3200" dirty="0" smtClean="0"/>
              <a:t>shepherd the </a:t>
            </a:r>
            <a:r>
              <a:rPr lang="en-US" sz="3200" dirty="0" smtClean="0"/>
              <a:t>flock of God among you, exercising oversight</a:t>
            </a:r>
            <a:r>
              <a:rPr lang="en-US" sz="3200" dirty="0" smtClean="0"/>
              <a:t> not </a:t>
            </a:r>
            <a:r>
              <a:rPr lang="en-US" sz="3200" dirty="0" smtClean="0"/>
              <a:t>under compulsion, but voluntarily, according to </a:t>
            </a:r>
            <a:r>
              <a:rPr lang="en-US" sz="3200" i="1" dirty="0" smtClean="0"/>
              <a:t>the will of</a:t>
            </a:r>
            <a:r>
              <a:rPr lang="en-US" sz="3200" dirty="0" smtClean="0"/>
              <a:t> God; and</a:t>
            </a:r>
            <a:r>
              <a:rPr lang="en-US" sz="3200" dirty="0" smtClean="0"/>
              <a:t> not </a:t>
            </a:r>
            <a:r>
              <a:rPr lang="en-US" sz="3200" dirty="0" smtClean="0"/>
              <a:t>for sordid gain, but with eagerness; </a:t>
            </a:r>
            <a:r>
              <a:rPr lang="en-US" sz="3200" baseline="30000" dirty="0" smtClean="0"/>
              <a:t>3 </a:t>
            </a:r>
            <a:r>
              <a:rPr lang="en-US" sz="3200" dirty="0" smtClean="0"/>
              <a:t>nor yet as</a:t>
            </a:r>
            <a:r>
              <a:rPr lang="en-US" sz="3200" dirty="0" smtClean="0"/>
              <a:t> lording </a:t>
            </a:r>
            <a:r>
              <a:rPr lang="en-US" sz="3200" dirty="0" smtClean="0"/>
              <a:t>it over</a:t>
            </a:r>
            <a:r>
              <a:rPr lang="en-US" sz="3200" dirty="0" smtClean="0"/>
              <a:t> those </a:t>
            </a:r>
            <a:r>
              <a:rPr lang="en-US" sz="3200" dirty="0" smtClean="0"/>
              <a:t>allotted to your charge, </a:t>
            </a:r>
            <a:r>
              <a:rPr lang="en-US" sz="3200" b="1" dirty="0" smtClean="0"/>
              <a:t>but</a:t>
            </a:r>
            <a:r>
              <a:rPr lang="en-US" sz="3200" b="1" dirty="0" smtClean="0"/>
              <a:t> proving </a:t>
            </a:r>
            <a:r>
              <a:rPr lang="en-US" sz="3200" b="1" dirty="0" smtClean="0"/>
              <a:t>to be</a:t>
            </a:r>
            <a:r>
              <a:rPr lang="en-US" sz="3200" b="1" dirty="0" smtClean="0"/>
              <a:t> examples </a:t>
            </a:r>
            <a:r>
              <a:rPr lang="en-US" sz="3200" b="1" dirty="0" smtClean="0"/>
              <a:t>to the flock</a:t>
            </a:r>
            <a:r>
              <a:rPr lang="en-US" sz="3200" dirty="0" smtClean="0"/>
              <a:t>. </a:t>
            </a:r>
            <a:r>
              <a:rPr lang="en-US" sz="3200" baseline="30000" dirty="0" smtClean="0"/>
              <a:t>4 </a:t>
            </a:r>
            <a:r>
              <a:rPr lang="en-US" sz="3200" dirty="0" smtClean="0"/>
              <a:t>And when the Chief</a:t>
            </a:r>
            <a:r>
              <a:rPr lang="en-US" sz="3200" dirty="0" smtClean="0"/>
              <a:t> Shepherd </a:t>
            </a:r>
            <a:r>
              <a:rPr lang="en-US" sz="3200" dirty="0" smtClean="0"/>
              <a:t>appears, you will receive the</a:t>
            </a:r>
            <a:r>
              <a:rPr lang="en-US" sz="3200" dirty="0" smtClean="0"/>
              <a:t> unfading crown </a:t>
            </a:r>
            <a:r>
              <a:rPr lang="en-US" sz="3200" dirty="0" smtClean="0"/>
              <a:t>of glory</a:t>
            </a:r>
            <a:r>
              <a:rPr lang="en-US" sz="3200" dirty="0" smtClean="0"/>
              <a:t>.”</a:t>
            </a:r>
          </a:p>
          <a:p>
            <a:pPr lvl="1"/>
            <a:r>
              <a:rPr lang="en-US" sz="2800" dirty="0" smtClean="0"/>
              <a:t>1 Peter 5:2-4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35" y="274638"/>
            <a:ext cx="8731833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Ladies Consider Modesty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Woman takes a “Where do you draw the line?” approach.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Woman takes a “Follow the dress code” approach.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Woman is concerned about dress, but more concerned about the character of which dress is a reflection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 Timothy 2:9-10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Two Christians</a:t>
            </a:r>
            <a:r>
              <a:rPr lang="en-US" b="1" dirty="0" smtClean="0"/>
              <a:t> Seek To Strictly Follow God’s Word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Views</a:t>
            </a:r>
            <a:r>
              <a:rPr lang="en-US" dirty="0" smtClean="0"/>
              <a:t> Strictness </a:t>
            </a:r>
            <a:r>
              <a:rPr lang="en-US" dirty="0" smtClean="0"/>
              <a:t>As The Means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Salvation.</a:t>
            </a:r>
          </a:p>
          <a:p>
            <a:pPr lvl="1"/>
            <a:r>
              <a:rPr lang="en-US" dirty="0" smtClean="0"/>
              <a:t>Grace is</a:t>
            </a:r>
            <a:r>
              <a:rPr lang="en-US" dirty="0" smtClean="0"/>
              <a:t> academic.</a:t>
            </a:r>
          </a:p>
          <a:p>
            <a:pPr lvl="1"/>
            <a:r>
              <a:rPr lang="en-US" dirty="0" smtClean="0"/>
              <a:t>He lives by a rigorous code of conduct, and feels he is really “living his religion.”</a:t>
            </a:r>
          </a:p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Views</a:t>
            </a:r>
            <a:r>
              <a:rPr lang="en-US" dirty="0" smtClean="0"/>
              <a:t> Strictness </a:t>
            </a:r>
            <a:r>
              <a:rPr lang="en-US" dirty="0" smtClean="0"/>
              <a:t>As A Manifestation of His Love for God.</a:t>
            </a:r>
          </a:p>
          <a:p>
            <a:pPr lvl="1"/>
            <a:r>
              <a:rPr lang="en-US" dirty="0" smtClean="0"/>
              <a:t>Grace is the means of </a:t>
            </a:r>
            <a:r>
              <a:rPr lang="en-US" dirty="0" smtClean="0"/>
              <a:t>salvation.</a:t>
            </a:r>
          </a:p>
          <a:p>
            <a:pPr lvl="1"/>
            <a:r>
              <a:rPr lang="en-US" dirty="0" smtClean="0"/>
              <a:t>He lives by a rigorous code of conduct, but knows how often he falls short.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1466</Words>
  <Application>Microsoft Macintosh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Choosing My Identity</vt:lpstr>
      <vt:lpstr>We Must Make A Choice</vt:lpstr>
      <vt:lpstr>A Choice of WHO and of HOW</vt:lpstr>
      <vt:lpstr>Two Churches Want To Grow</vt:lpstr>
      <vt:lpstr>Two Churches Want To Grow</vt:lpstr>
      <vt:lpstr>Two Churches Have Elders</vt:lpstr>
      <vt:lpstr>Two Churches Have Elders</vt:lpstr>
      <vt:lpstr>Three Ladies Consider Modesty</vt:lpstr>
      <vt:lpstr>Two Christians Seek To Strictly Follow God’s Word</vt:lpstr>
      <vt:lpstr>Will You Follow The Lord With A Living Faith?</vt:lpstr>
      <vt:lpstr>Choosing My Identity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My Identity</dc:title>
  <dc:creator>Phillip Shumake</dc:creator>
  <cp:lastModifiedBy>Phillip Shumake</cp:lastModifiedBy>
  <cp:revision>64</cp:revision>
  <cp:lastPrinted>2014-06-29T02:00:31Z</cp:lastPrinted>
  <dcterms:created xsi:type="dcterms:W3CDTF">2014-06-27T15:08:07Z</dcterms:created>
  <dcterms:modified xsi:type="dcterms:W3CDTF">2014-06-29T02:02:14Z</dcterms:modified>
</cp:coreProperties>
</file>