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4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02" autoAdjust="0"/>
    <p:restoredTop sz="62405" autoAdjust="0"/>
  </p:normalViewPr>
  <p:slideViewPr>
    <p:cSldViewPr snapToGrid="0" snapToObjects="1">
      <p:cViewPr varScale="1">
        <p:scale>
          <a:sx n="71" d="100"/>
          <a:sy n="71" d="100"/>
        </p:scale>
        <p:origin x="-19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2880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2E499-C6D4-CD49-AE91-4A04203890CA}" type="datetimeFigureOut">
              <a:rPr lang="en-US" smtClean="0"/>
              <a:pPr/>
              <a:t>10/3/15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93851" y="105840"/>
            <a:ext cx="3407583" cy="255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11655" y="2918217"/>
            <a:ext cx="6463377" cy="5927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9368" y="457200"/>
            <a:ext cx="100566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25B32-80AC-E845-9476-38D3CD8B1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This is where it all began….while Matthew and Luke tell</a:t>
            </a:r>
            <a:r>
              <a:rPr lang="en-US" sz="2000" baseline="0" dirty="0" smtClean="0"/>
              <a:t> us of OT prophecies and…shepherds…angels…and earthly parents… Mark begins his account of Jesus WITH HIS BAPTISM…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25B32-80AC-E845-9476-38D3CD8B1CB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25B32-80AC-E845-9476-38D3CD8B1C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0310" y="2889675"/>
            <a:ext cx="6646345" cy="5927157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AND HE COMMANDS US TOO… </a:t>
            </a:r>
            <a:r>
              <a:rPr lang="en-US" sz="1800" dirty="0" smtClean="0"/>
              <a:t>Jesus removes all doubt, and all excuses.  He’s not asking us to do anything, he hasn’t already done Himself.</a:t>
            </a:r>
            <a:r>
              <a:rPr lang="en-US" sz="1800" baseline="0" dirty="0" smtClean="0"/>
              <a:t>  He was sinless and baptized – how much MORE must we come to have our sins washed away!!</a:t>
            </a:r>
          </a:p>
          <a:p>
            <a:endParaRPr lang="en-US" sz="1800" baseline="0" dirty="0" smtClean="0"/>
          </a:p>
          <a:p>
            <a:r>
              <a:rPr lang="en-US" sz="1800" dirty="0" smtClean="0"/>
              <a:t>Placed Into Christ</a:t>
            </a:r>
          </a:p>
          <a:p>
            <a:r>
              <a:rPr lang="en-US" sz="1800" dirty="0" smtClean="0"/>
              <a:t>Cleansed By His Blood</a:t>
            </a:r>
          </a:p>
          <a:p>
            <a:r>
              <a:rPr lang="en-US" sz="1800" dirty="0" smtClean="0"/>
              <a:t>Added To The Church</a:t>
            </a:r>
          </a:p>
          <a:p>
            <a:r>
              <a:rPr lang="en-US" sz="1800" dirty="0" smtClean="0"/>
              <a:t>Forgiveness of Sins</a:t>
            </a:r>
          </a:p>
          <a:p>
            <a:r>
              <a:rPr lang="en-US" sz="1800" dirty="0" smtClean="0"/>
              <a:t>Entrance Into The Kingdom</a:t>
            </a:r>
          </a:p>
          <a:p>
            <a:endParaRPr lang="en-US" sz="1800" dirty="0" smtClean="0"/>
          </a:p>
          <a:p>
            <a:r>
              <a:rPr lang="en-US" sz="1800" b="1" dirty="0" smtClean="0"/>
              <a:t>Do I accept all</a:t>
            </a:r>
            <a:r>
              <a:rPr lang="en-US" sz="1800" b="1" baseline="0" dirty="0" smtClean="0"/>
              <a:t> the details of the record… 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If you believe He lived, do you believe He was sinless? </a:t>
            </a:r>
          </a:p>
          <a:p>
            <a:r>
              <a:rPr lang="en-US" sz="1800" baseline="0" dirty="0" smtClean="0"/>
              <a:t> If you believe He was Sinless, do you Believe He Is The SON OF GOD?  </a:t>
            </a:r>
          </a:p>
          <a:p>
            <a:r>
              <a:rPr lang="en-US" sz="1800" baseline="0" dirty="0" smtClean="0"/>
              <a:t> If you believe He’s the SON of GOD – Do you believe You need to be washed and made clean by HIS SACRIFICE?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25B32-80AC-E845-9476-38D3CD8B1CB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10/3/15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248-6F52-1147-B0F4-9518474F28CC}" type="datetimeFigureOut">
              <a:rPr lang="en-US" smtClean="0"/>
              <a:pPr/>
              <a:t>10/3/15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accel="50000" decel="5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25406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Baptism of Jesus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ptismofjes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Is Baptized…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Begin His Ministry (Mk 1:9-11)</a:t>
            </a:r>
          </a:p>
          <a:p>
            <a:r>
              <a:rPr lang="en-US" dirty="0" smtClean="0"/>
              <a:t>To Teach Us The Connection Between Humility &amp; Obedience   (Mt 3:11-14)</a:t>
            </a:r>
          </a:p>
          <a:p>
            <a:r>
              <a:rPr lang="en-US" dirty="0" smtClean="0"/>
              <a:t>To “Fulfill All Righteousness” (Mt 3:15)</a:t>
            </a:r>
          </a:p>
          <a:p>
            <a:r>
              <a:rPr lang="en-US" dirty="0" smtClean="0"/>
              <a:t>To Endorse John’s Role (Mt 11:9-15)</a:t>
            </a:r>
          </a:p>
          <a:p>
            <a:r>
              <a:rPr lang="en-US" dirty="0" smtClean="0"/>
              <a:t>To Please The Father (</a:t>
            </a:r>
            <a:r>
              <a:rPr lang="en-US" dirty="0" err="1" smtClean="0"/>
              <a:t>Lk</a:t>
            </a:r>
            <a:r>
              <a:rPr lang="en-US" dirty="0" smtClean="0"/>
              <a:t> 3:21)</a:t>
            </a:r>
          </a:p>
          <a:p>
            <a:r>
              <a:rPr lang="en-US" dirty="0" smtClean="0"/>
              <a:t>And Jesus Commands Me &amp; You To Be Baptized Too. (Mt 28:19-20)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Baptism of Jesus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ptismofjes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259</TotalTime>
  <Words>267</Words>
  <Application>Microsoft Macintosh PowerPoint</Application>
  <PresentationFormat>On-screen Show (4:3)</PresentationFormat>
  <Paragraphs>26</Paragraphs>
  <Slides>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Theme</vt:lpstr>
      <vt:lpstr>The Baptism of Jesus</vt:lpstr>
      <vt:lpstr>Jesus Is Baptized…</vt:lpstr>
      <vt:lpstr>The Baptism of Jesus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Baptism of Jesus</dc:title>
  <dc:creator>Phillip Shumake</dc:creator>
  <cp:lastModifiedBy>Phillip Shumake</cp:lastModifiedBy>
  <cp:revision>38</cp:revision>
  <cp:lastPrinted>2015-10-04T01:55:59Z</cp:lastPrinted>
  <dcterms:created xsi:type="dcterms:W3CDTF">2015-10-04T01:08:02Z</dcterms:created>
  <dcterms:modified xsi:type="dcterms:W3CDTF">2015-10-04T01:56:28Z</dcterms:modified>
</cp:coreProperties>
</file>