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56" r:id="rId2"/>
    <p:sldId id="263" r:id="rId3"/>
    <p:sldId id="265" r:id="rId4"/>
    <p:sldId id="272" r:id="rId5"/>
    <p:sldId id="257" r:id="rId6"/>
    <p:sldId id="26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5951" autoAdjust="0"/>
  </p:normalViewPr>
  <p:slideViewPr>
    <p:cSldViewPr snapToGrid="0" snapToObjects="1">
      <p:cViewPr varScale="1">
        <p:scale>
          <a:sx n="85" d="100"/>
          <a:sy n="85" d="100"/>
        </p:scale>
        <p:origin x="-1432"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2792"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C197D7-84BA-834E-B8AA-639F46D46FBE}" type="datetimeFigureOut">
              <a:rPr lang="en-US" smtClean="0"/>
              <a:pPr/>
              <a:t>8/15/15</a:t>
            </a:fld>
            <a:endParaRPr lang="en-US"/>
          </a:p>
        </p:txBody>
      </p:sp>
      <p:sp>
        <p:nvSpPr>
          <p:cNvPr id="4" name="Slide Image Placeholder 3"/>
          <p:cNvSpPr>
            <a:spLocks noGrp="1" noRot="1" noChangeAspect="1"/>
          </p:cNvSpPr>
          <p:nvPr>
            <p:ph type="sldImg" idx="2"/>
          </p:nvPr>
        </p:nvSpPr>
        <p:spPr>
          <a:xfrm>
            <a:off x="1567078" y="90720"/>
            <a:ext cx="3785538" cy="283915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72128" y="3190383"/>
            <a:ext cx="6349650" cy="559451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927927" y="457200"/>
            <a:ext cx="930073" cy="457200"/>
          </a:xfrm>
          <a:prstGeom prst="rect">
            <a:avLst/>
          </a:prstGeom>
        </p:spPr>
        <p:txBody>
          <a:bodyPr vert="horz" lIns="91440" tIns="45720" rIns="91440" bIns="45720" rtlCol="0" anchor="b"/>
          <a:lstStyle>
            <a:lvl1pPr algn="r">
              <a:defRPr sz="1200"/>
            </a:lvl1pPr>
          </a:lstStyle>
          <a:p>
            <a:fld id="{E32A0AB7-D9D7-014F-9061-FA237E90DB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Always: In Every Time…</a:t>
            </a:r>
          </a:p>
          <a:p>
            <a:endParaRPr lang="en-US" sz="1800" dirty="0" smtClean="0"/>
          </a:p>
          <a:p>
            <a:r>
              <a:rPr lang="en-US" sz="1800" dirty="0" smtClean="0"/>
              <a:t>Abounding: Overflowing</a:t>
            </a:r>
          </a:p>
          <a:p>
            <a:endParaRPr lang="en-US" sz="1800" dirty="0" smtClean="0"/>
          </a:p>
          <a:p>
            <a:r>
              <a:rPr lang="en-US" sz="1800" dirty="0" smtClean="0"/>
              <a:t>The Work of the Lord:</a:t>
            </a:r>
          </a:p>
          <a:p>
            <a:endParaRPr lang="en-US" sz="1800" dirty="0" smtClean="0"/>
          </a:p>
          <a:p>
            <a:r>
              <a:rPr lang="en-US" sz="1800" dirty="0" smtClean="0"/>
              <a:t>*** Context:  Hopeful</a:t>
            </a:r>
            <a:r>
              <a:rPr lang="en-US" sz="1800" baseline="0" dirty="0" smtClean="0"/>
              <a:t> People</a:t>
            </a:r>
            <a:r>
              <a:rPr lang="en-US" sz="1800" dirty="0" smtClean="0"/>
              <a:t> Have Every Reason To Excel</a:t>
            </a:r>
          </a:p>
          <a:p>
            <a:pPr lvl="1"/>
            <a:r>
              <a:rPr lang="en-US" sz="1800" dirty="0" smtClean="0"/>
              <a:t>2 Peter 3:14</a:t>
            </a:r>
          </a:p>
          <a:p>
            <a:endParaRPr lang="en-US" sz="1800" dirty="0"/>
          </a:p>
        </p:txBody>
      </p:sp>
      <p:sp>
        <p:nvSpPr>
          <p:cNvPr id="4" name="Slide Number Placeholder 3"/>
          <p:cNvSpPr>
            <a:spLocks noGrp="1"/>
          </p:cNvSpPr>
          <p:nvPr>
            <p:ph type="sldNum" sz="quarter" idx="10"/>
          </p:nvPr>
        </p:nvSpPr>
        <p:spPr/>
        <p:txBody>
          <a:bodyPr/>
          <a:lstStyle/>
          <a:p>
            <a:fld id="{E32A0AB7-D9D7-014F-9061-FA237E90DB4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2A0AB7-D9D7-014F-9061-FA237E90DB4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When</a:t>
            </a:r>
            <a:r>
              <a:rPr lang="en-US" sz="1800" baseline="0" dirty="0" smtClean="0"/>
              <a:t> things are going well – it’s easier to keep them growing and going well.</a:t>
            </a:r>
          </a:p>
          <a:p>
            <a:endParaRPr lang="en-US" sz="1800" baseline="0" dirty="0" smtClean="0"/>
          </a:p>
          <a:p>
            <a:r>
              <a:rPr lang="en-US" sz="1800" baseline="0" dirty="0" smtClean="0"/>
              <a:t>We’ve seen it in sports, in business, in politics – same is true in our spiritual growth – sometimes Christians just get on a roll and good things become great things!</a:t>
            </a:r>
          </a:p>
          <a:p>
            <a:endParaRPr lang="en-US" sz="1800" baseline="0" dirty="0" smtClean="0"/>
          </a:p>
          <a:p>
            <a:endParaRPr lang="en-US" sz="1800" baseline="0" dirty="0" smtClean="0"/>
          </a:p>
          <a:p>
            <a:r>
              <a:rPr lang="en-US" sz="1800" baseline="0" dirty="0" smtClean="0"/>
              <a:t>Excel In Love &amp; Healthy Families::  When we take care of our families and eliminate the DRAMA that sin always causes – we find out we can do the basics (love each other, work hard at our jobs, raise our Children to love and obey God.) Then we have the mental clarity to make Godly choices, we let our light shine a little bit brighter, and we find we aren’t in crisis mode all the time.</a:t>
            </a:r>
          </a:p>
          <a:p>
            <a:endParaRPr lang="en-US" sz="1800" baseline="0" dirty="0" smtClean="0"/>
          </a:p>
          <a:p>
            <a:endParaRPr lang="en-US" sz="1800" baseline="0" dirty="0" smtClean="0"/>
          </a:p>
        </p:txBody>
      </p:sp>
      <p:sp>
        <p:nvSpPr>
          <p:cNvPr id="4" name="Slide Number Placeholder 3"/>
          <p:cNvSpPr>
            <a:spLocks noGrp="1"/>
          </p:cNvSpPr>
          <p:nvPr>
            <p:ph type="sldNum" sz="quarter" idx="10"/>
          </p:nvPr>
        </p:nvSpPr>
        <p:spPr/>
        <p:txBody>
          <a:bodyPr/>
          <a:lstStyle/>
          <a:p>
            <a:fld id="{E32A0AB7-D9D7-014F-9061-FA237E90DB4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When</a:t>
            </a:r>
            <a:r>
              <a:rPr lang="en-US" sz="1800" baseline="0" dirty="0" smtClean="0"/>
              <a:t> things are going well – it’s easier to keep them growing and going well.</a:t>
            </a:r>
          </a:p>
          <a:p>
            <a:endParaRPr lang="en-US" sz="1800" baseline="0" dirty="0" smtClean="0"/>
          </a:p>
          <a:p>
            <a:r>
              <a:rPr lang="en-US" sz="1800" baseline="0" dirty="0" smtClean="0"/>
              <a:t>We’ve seen it in sports, in business, in politics – same is true in our spiritual growth – sometimes Christians just get on a roll and good things become great things!</a:t>
            </a:r>
          </a:p>
          <a:p>
            <a:endParaRPr lang="en-US" sz="1800" baseline="0" dirty="0" smtClean="0"/>
          </a:p>
          <a:p>
            <a:endParaRPr lang="en-US" sz="1800" baseline="0" dirty="0" smtClean="0"/>
          </a:p>
          <a:p>
            <a:r>
              <a:rPr lang="en-US" sz="1800" baseline="0" dirty="0" smtClean="0"/>
              <a:t>Excel In Love &amp; Healthy Families::  When we take care of our families and eliminate the DRAMA that sin always causes – we find out we can do the basics (love each other, work hard at our jobs, raise our Children to love and obey God.) Then we have the mental clarity to make Godly choices, we let our light shine a little bit brighter, and we find we aren’t in crisis mode all the time.</a:t>
            </a:r>
          </a:p>
          <a:p>
            <a:endParaRPr lang="en-US" sz="1800" baseline="0" dirty="0" smtClean="0"/>
          </a:p>
          <a:p>
            <a:endParaRPr lang="en-US" sz="1800" baseline="0" dirty="0" smtClean="0"/>
          </a:p>
        </p:txBody>
      </p:sp>
      <p:sp>
        <p:nvSpPr>
          <p:cNvPr id="4" name="Slide Number Placeholder 3"/>
          <p:cNvSpPr>
            <a:spLocks noGrp="1"/>
          </p:cNvSpPr>
          <p:nvPr>
            <p:ph type="sldNum" sz="quarter" idx="10"/>
          </p:nvPr>
        </p:nvSpPr>
        <p:spPr/>
        <p:txBody>
          <a:bodyPr/>
          <a:lstStyle/>
          <a:p>
            <a:fld id="{E32A0AB7-D9D7-014F-9061-FA237E90DB4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DISCONTENT:  Be a Mentor to Others, Help them grow to their potential.  Pray fervently!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EXCELLENCE:</a:t>
            </a:r>
            <a:r>
              <a:rPr lang="en-US" baseline="0" dirty="0" smtClean="0"/>
              <a:t> </a:t>
            </a:r>
            <a:r>
              <a:rPr lang="en-US" dirty="0" smtClean="0"/>
              <a:t>Abounding Doesn’t Mean Spreading Ourselves Impossibly Thin. We Are To Excel In The Tasks We Pursue.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 A CHRISTIAN: Who has so </a:t>
            </a:r>
            <a:r>
              <a:rPr lang="en-US" dirty="0" err="1" smtClean="0"/>
              <a:t>thuroughly</a:t>
            </a:r>
            <a:r>
              <a:rPr lang="en-US" dirty="0" smtClean="0"/>
              <a:t> studied, they can be called to substitute at the very last minute.</a:t>
            </a:r>
          </a:p>
          <a:p>
            <a:endParaRPr lang="en-US" dirty="0" smtClean="0"/>
          </a:p>
          <a:p>
            <a:r>
              <a:rPr lang="en-US" dirty="0" smtClean="0"/>
              <a:t>Become </a:t>
            </a:r>
            <a:r>
              <a:rPr lang="en-US" dirty="0" smtClean="0"/>
              <a:t>an Expert:  Brother Comer’s extensive research and experience gave him the ability to make DEEP impacts</a:t>
            </a:r>
            <a:r>
              <a:rPr lang="en-US" baseline="0" dirty="0" smtClean="0"/>
              <a:t> that will have influence for generations to </a:t>
            </a:r>
            <a:r>
              <a:rPr lang="en-US" baseline="0" dirty="0" smtClean="0"/>
              <a:t>come.</a:t>
            </a:r>
            <a:r>
              <a:rPr lang="en-US" dirty="0" smtClean="0"/>
              <a:t> </a:t>
            </a:r>
            <a:r>
              <a:rPr lang="en-US" baseline="0" dirty="0" smtClean="0"/>
              <a:t>I </a:t>
            </a:r>
            <a:r>
              <a:rPr lang="en-US" baseline="0" dirty="0" smtClean="0"/>
              <a:t>don’t mean become so specialized that you neglect “the whole counsel of God” but get REALLY GOOD at something!</a:t>
            </a:r>
          </a:p>
          <a:p>
            <a:endParaRPr lang="en-US" baseline="0" dirty="0" smtClean="0"/>
          </a:p>
          <a:p>
            <a:r>
              <a:rPr lang="en-US" baseline="0" dirty="0" smtClean="0"/>
              <a:t>Maybe, no one knows the book of judges like you do, Maybe no one can explain the divided kingdom like you.  Maybe you’re an expert on Acts or one of the Gospels.</a:t>
            </a:r>
          </a:p>
          <a:p>
            <a:r>
              <a:rPr lang="en-US" baseline="0" dirty="0" smtClean="0"/>
              <a:t>Maybe, you have fine-tuned and well-honed your song leading or song writing skills.</a:t>
            </a:r>
            <a:endParaRPr lang="en-US" baseline="0" dirty="0" smtClean="0"/>
          </a:p>
          <a:p>
            <a:r>
              <a:rPr lang="en-US" dirty="0" smtClean="0"/>
              <a:t>Abounding Not Only In Quantity, But In Quality.</a:t>
            </a:r>
          </a:p>
          <a:p>
            <a:pPr lvl="1"/>
            <a:r>
              <a:rPr lang="en-US" dirty="0" smtClean="0"/>
              <a:t>Increasing In Excellence (1 Thessalonians 4:1)</a:t>
            </a:r>
            <a:endParaRPr lang="en-US" baseline="0" dirty="0" smtClean="0"/>
          </a:p>
          <a:p>
            <a:endParaRPr lang="en-US" baseline="0" dirty="0" smtClean="0"/>
          </a:p>
          <a:p>
            <a:r>
              <a:rPr lang="en-US" baseline="0" dirty="0" smtClean="0"/>
              <a:t>HIGH RELIABILITY:  God describes us as a body.  I love that my feet – always – go where I tell them.  Everyday, they take thousands of steps…</a:t>
            </a:r>
          </a:p>
          <a:p>
            <a:r>
              <a:rPr lang="en-US" baseline="0" dirty="0" smtClean="0"/>
              <a:t>When I say High Reliability – I mean do what you are good at on a regular basis.  Don’t just go visit a nursing home once – go every month.  Don’t just show hospitality once – do it on an on-going basis. </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 A Christians… who can be given a task and trusted to see it through from start to finish with extreme detail.</a:t>
            </a:r>
          </a:p>
          <a:p>
            <a:endParaRPr lang="en-US" baseline="0" dirty="0" smtClean="0"/>
          </a:p>
          <a:p>
            <a:r>
              <a:rPr lang="en-US" dirty="0" smtClean="0"/>
              <a:t>A </a:t>
            </a:r>
            <a:r>
              <a:rPr lang="en-US" dirty="0" smtClean="0"/>
              <a:t>Powerful Team:  A few of you – maybe 6 to 10 people…can do AMAZING</a:t>
            </a:r>
            <a:r>
              <a:rPr lang="en-US" baseline="0" dirty="0" smtClean="0"/>
              <a:t> THINGS!</a:t>
            </a:r>
            <a:endParaRPr lang="en-US" baseline="0" dirty="0" smtClean="0"/>
          </a:p>
          <a:p>
            <a:r>
              <a:rPr lang="en-US" baseline="0" dirty="0" smtClean="0"/>
              <a:t>Working </a:t>
            </a:r>
            <a:r>
              <a:rPr lang="en-US" baseline="0" dirty="0" smtClean="0"/>
              <a:t>in a team will do several things; It will raise the level of what is possible. It will give you broader impact. It will give you better outcome/quality.  It will help you avoid more pitfalls </a:t>
            </a:r>
            <a:r>
              <a:rPr lang="en-US" baseline="0" dirty="0" err="1" smtClean="0"/>
              <a:t>bc</a:t>
            </a:r>
            <a:r>
              <a:rPr lang="en-US" baseline="0" dirty="0" smtClean="0"/>
              <a:t> you’ll warn each other.</a:t>
            </a:r>
            <a:endParaRPr lang="en-US" baseline="0" dirty="0" smtClean="0"/>
          </a:p>
          <a:p>
            <a:endParaRPr lang="en-US" baseline="0" dirty="0" smtClean="0"/>
          </a:p>
          <a:p>
            <a:r>
              <a:rPr lang="en-US" baseline="0" dirty="0" smtClean="0"/>
              <a:t>**Powerful Partnership - - What we share online.  THANK YOU to the 8 or 10 people who shared the Youth Lecture Flyer on Social Media… I want to remind everyone else – this is a REALLY great way we can work together, in a simple, but effective form of invitations…</a:t>
            </a:r>
          </a:p>
          <a:p>
            <a:endParaRPr lang="en-US" dirty="0"/>
          </a:p>
        </p:txBody>
      </p:sp>
      <p:sp>
        <p:nvSpPr>
          <p:cNvPr id="4" name="Slide Number Placeholder 3"/>
          <p:cNvSpPr>
            <a:spLocks noGrp="1"/>
          </p:cNvSpPr>
          <p:nvPr>
            <p:ph type="sldNum" sz="quarter" idx="10"/>
          </p:nvPr>
        </p:nvSpPr>
        <p:spPr/>
        <p:txBody>
          <a:bodyPr/>
          <a:lstStyle/>
          <a:p>
            <a:fld id="{E32A0AB7-D9D7-014F-9061-FA237E90DB4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2A0AB7-D9D7-014F-9061-FA237E90DB47}"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8/15/15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8/15/15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8/15/15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8/15/15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8/15/15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8/15/15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8/15/15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8/15/15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Always Abounding In the Work of </a:t>
            </a:r>
            <a:r>
              <a:rPr lang="en-US" smtClean="0"/>
              <a:t>the Lord</a:t>
            </a:r>
            <a:endParaRPr lang="en-US"/>
          </a:p>
        </p:txBody>
      </p:sp>
      <p:sp>
        <p:nvSpPr>
          <p:cNvPr id="3" name="Subtitle 2"/>
          <p:cNvSpPr>
            <a:spLocks noGrp="1"/>
          </p:cNvSpPr>
          <p:nvPr>
            <p:ph type="subTitle" idx="1"/>
          </p:nvPr>
        </p:nvSpPr>
        <p:spPr/>
        <p:txBody>
          <a:bodyPr/>
          <a:lstStyle/>
          <a:p>
            <a:endParaRPr lang="en-US"/>
          </a:p>
        </p:txBody>
      </p:sp>
      <p:pic>
        <p:nvPicPr>
          <p:cNvPr id="4" name="Picture 3" descr="ABOUNDING-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Abounding Like The NT Church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Salvations (Acts 16:5)</a:t>
            </a:r>
          </a:p>
          <a:p>
            <a:r>
              <a:rPr lang="en-US" dirty="0" smtClean="0"/>
              <a:t>In Love (Philippians 1:19)</a:t>
            </a:r>
          </a:p>
          <a:p>
            <a:r>
              <a:rPr lang="en-US" dirty="0" smtClean="0"/>
              <a:t>In Thanksgiving (Colossians 2:17)</a:t>
            </a:r>
          </a:p>
          <a:p>
            <a:r>
              <a:rPr lang="en-US" dirty="0" smtClean="0"/>
              <a:t>In Hope (Romans 15:13)</a:t>
            </a:r>
          </a:p>
          <a:p>
            <a:r>
              <a:rPr lang="en-US" dirty="0" smtClean="0"/>
              <a:t>In Edification (1 Corinthians 14:12)</a:t>
            </a:r>
          </a:p>
          <a:p>
            <a:r>
              <a:rPr lang="en-US" dirty="0" smtClean="0"/>
              <a:t>In Suffering &amp; Comfort (2 Corinthians 1:5)</a:t>
            </a:r>
          </a:p>
          <a:p>
            <a:r>
              <a:rPr lang="en-US" dirty="0" smtClean="0"/>
              <a:t>In The Glory of The New Covenant (2 Cor. 3:9-12)</a:t>
            </a:r>
          </a:p>
          <a:p>
            <a:r>
              <a:rPr lang="en-US" dirty="0" smtClean="0"/>
              <a:t>In Grace (2 Corinthians 9:8)</a:t>
            </a:r>
          </a:p>
          <a:p>
            <a:r>
              <a:rPr lang="en-US" dirty="0" smtClean="0"/>
              <a:t>In Everything: In Faith, In Utterance, In Knowledge, In Earnestness, In Love, &amp; In Giving (2 Corinthians 8:7)</a:t>
            </a:r>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Abounding In Good Works</a:t>
            </a:r>
            <a:r>
              <a:rPr lang="en-US" dirty="0" smtClean="0"/>
              <a:t> </a:t>
            </a:r>
            <a:br>
              <a:rPr lang="en-US" dirty="0" smtClean="0"/>
            </a:br>
            <a:r>
              <a:rPr lang="en-US" dirty="0" smtClean="0"/>
              <a:t>Builds </a:t>
            </a:r>
            <a:r>
              <a:rPr lang="en-US" dirty="0" smtClean="0"/>
              <a:t>Incredible Momentum</a:t>
            </a:r>
            <a:endParaRPr lang="en-US" dirty="0"/>
          </a:p>
        </p:txBody>
      </p:sp>
      <p:sp>
        <p:nvSpPr>
          <p:cNvPr id="3" name="Content Placeholder 2"/>
          <p:cNvSpPr>
            <a:spLocks noGrp="1"/>
          </p:cNvSpPr>
          <p:nvPr>
            <p:ph idx="1"/>
          </p:nvPr>
        </p:nvSpPr>
        <p:spPr>
          <a:xfrm>
            <a:off x="457200" y="1600200"/>
            <a:ext cx="8229600" cy="5027862"/>
          </a:xfrm>
        </p:spPr>
        <p:txBody>
          <a:bodyPr>
            <a:normAutofit lnSpcReduction="10000"/>
          </a:bodyPr>
          <a:lstStyle/>
          <a:p>
            <a:r>
              <a:rPr lang="en-US" dirty="0" smtClean="0"/>
              <a:t>The More We Teach, The More The Gospel Spreads, The More Thanks Abound To God.</a:t>
            </a:r>
          </a:p>
          <a:p>
            <a:pPr lvl="1"/>
            <a:r>
              <a:rPr lang="en-US" dirty="0" smtClean="0"/>
              <a:t>2 Corinthians 4:15</a:t>
            </a:r>
          </a:p>
          <a:p>
            <a:r>
              <a:rPr lang="en-US" dirty="0" smtClean="0"/>
              <a:t>The More We Deepen Our Bonds, The More We Abound In Progress &amp; Joy In Jesus.</a:t>
            </a:r>
          </a:p>
          <a:p>
            <a:pPr lvl="1"/>
            <a:r>
              <a:rPr lang="en-US" dirty="0" smtClean="0"/>
              <a:t>Philippians 1:25-26</a:t>
            </a:r>
          </a:p>
          <a:p>
            <a:r>
              <a:rPr lang="en-US" dirty="0" smtClean="0"/>
              <a:t>The More We Excel In Love &amp; Healthy Families, The More We Will Abound In Exemplary Living.</a:t>
            </a:r>
          </a:p>
          <a:p>
            <a:pPr lvl="1"/>
            <a:r>
              <a:rPr lang="en-US" dirty="0" smtClean="0"/>
              <a:t>1 Thessalonians 4:9-</a:t>
            </a:r>
            <a:r>
              <a:rPr lang="en-US" dirty="0" smtClean="0"/>
              <a:t>12</a:t>
            </a:r>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accel="50000" decel="5000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accel="50000" decel="5000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Abounding In Good Works</a:t>
            </a:r>
            <a:r>
              <a:rPr lang="en-US" dirty="0" smtClean="0"/>
              <a:t> </a:t>
            </a:r>
            <a:br>
              <a:rPr lang="en-US" dirty="0" smtClean="0"/>
            </a:br>
            <a:r>
              <a:rPr lang="en-US" dirty="0" smtClean="0"/>
              <a:t>Builds </a:t>
            </a:r>
            <a:r>
              <a:rPr lang="en-US" dirty="0" smtClean="0"/>
              <a:t>Incredible Momentum</a:t>
            </a:r>
            <a:endParaRPr lang="en-US" dirty="0"/>
          </a:p>
        </p:txBody>
      </p:sp>
      <p:sp>
        <p:nvSpPr>
          <p:cNvPr id="3" name="Content Placeholder 2"/>
          <p:cNvSpPr>
            <a:spLocks noGrp="1"/>
          </p:cNvSpPr>
          <p:nvPr>
            <p:ph idx="1"/>
          </p:nvPr>
        </p:nvSpPr>
        <p:spPr>
          <a:xfrm>
            <a:off x="457200" y="1600200"/>
            <a:ext cx="8229600" cy="5027862"/>
          </a:xfrm>
        </p:spPr>
        <p:txBody>
          <a:bodyPr>
            <a:normAutofit/>
          </a:bodyPr>
          <a:lstStyle/>
          <a:p>
            <a:r>
              <a:rPr lang="en-US" dirty="0" smtClean="0"/>
              <a:t>The </a:t>
            </a:r>
            <a:r>
              <a:rPr lang="en-US" dirty="0" smtClean="0"/>
              <a:t>More We Persevere In Faith &amp; Love, The More Others Around The World Are Encouraged.</a:t>
            </a:r>
          </a:p>
          <a:p>
            <a:pPr lvl="1"/>
            <a:r>
              <a:rPr lang="en-US" dirty="0" smtClean="0"/>
              <a:t>2 Thessalonians 1:3</a:t>
            </a:r>
          </a:p>
          <a:p>
            <a:r>
              <a:rPr lang="en-US" dirty="0" smtClean="0"/>
              <a:t>The More We Support Outside Evangelists, The More God Takes Note, The More Kingdom Work Is Accomplished.</a:t>
            </a:r>
          </a:p>
          <a:p>
            <a:pPr lvl="1"/>
            <a:r>
              <a:rPr lang="en-US" dirty="0" smtClean="0"/>
              <a:t>Philippians 4:17-18</a:t>
            </a:r>
          </a:p>
          <a:p>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accel="50000" decel="5000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Abounding In The Work of God</a:t>
            </a:r>
            <a:endParaRPr lang="en-US" dirty="0"/>
          </a:p>
        </p:txBody>
      </p:sp>
      <p:sp>
        <p:nvSpPr>
          <p:cNvPr id="3" name="Content Placeholder 2"/>
          <p:cNvSpPr>
            <a:spLocks noGrp="1"/>
          </p:cNvSpPr>
          <p:nvPr>
            <p:ph idx="1"/>
          </p:nvPr>
        </p:nvSpPr>
        <p:spPr/>
        <p:txBody>
          <a:bodyPr/>
          <a:lstStyle/>
          <a:p>
            <a:r>
              <a:rPr lang="en-US" dirty="0" smtClean="0"/>
              <a:t>Become Discontent With The Right Kind </a:t>
            </a:r>
            <a:br>
              <a:rPr lang="en-US" dirty="0" smtClean="0"/>
            </a:br>
            <a:r>
              <a:rPr lang="en-US" dirty="0" smtClean="0"/>
              <a:t>of Problems.</a:t>
            </a:r>
          </a:p>
          <a:p>
            <a:r>
              <a:rPr lang="en-US" dirty="0" smtClean="0"/>
              <a:t>Aim For Excellence In Our Service.</a:t>
            </a:r>
            <a:endParaRPr lang="en-US" dirty="0" smtClean="0"/>
          </a:p>
          <a:p>
            <a:r>
              <a:rPr lang="en-US" dirty="0" smtClean="0"/>
              <a:t>Develop A High Reputation For </a:t>
            </a:r>
            <a:r>
              <a:rPr lang="en-US" dirty="0" smtClean="0"/>
              <a:t>Reliability.</a:t>
            </a:r>
          </a:p>
          <a:p>
            <a:r>
              <a:rPr lang="en-US" dirty="0" smtClean="0"/>
              <a:t>Partner With A Powerful Team.</a:t>
            </a:r>
            <a:endParaRPr lang="en-US" dirty="0" smtClean="0"/>
          </a:p>
          <a:p>
            <a:r>
              <a:rPr lang="en-US" dirty="0" smtClean="0"/>
              <a:t>Target The Intersection of Spiritual And</a:t>
            </a:r>
            <a:br>
              <a:rPr lang="en-US" dirty="0" smtClean="0"/>
            </a:br>
            <a:r>
              <a:rPr lang="en-US" dirty="0" smtClean="0"/>
              <a:t>Physical Needs.</a:t>
            </a:r>
          </a:p>
          <a:p>
            <a:r>
              <a:rPr lang="en-US" dirty="0" smtClean="0"/>
              <a:t>Take </a:t>
            </a:r>
            <a:r>
              <a:rPr lang="en-US" dirty="0" smtClean="0"/>
              <a:t>To Heart The High Cost of Buried Talents</a:t>
            </a:r>
            <a:r>
              <a:rPr lang="en-US" dirty="0" smtClean="0"/>
              <a:t>.</a:t>
            </a:r>
            <a:endParaRPr lang="en-US" dirty="0" smtClean="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Always Abounding In the Work of </a:t>
            </a:r>
            <a:r>
              <a:rPr lang="en-US" smtClean="0"/>
              <a:t>the Lord</a:t>
            </a:r>
            <a:endParaRPr lang="en-US"/>
          </a:p>
        </p:txBody>
      </p:sp>
      <p:sp>
        <p:nvSpPr>
          <p:cNvPr id="3" name="Subtitle 2"/>
          <p:cNvSpPr>
            <a:spLocks noGrp="1"/>
          </p:cNvSpPr>
          <p:nvPr>
            <p:ph type="subTitle" idx="1"/>
          </p:nvPr>
        </p:nvSpPr>
        <p:spPr/>
        <p:txBody>
          <a:bodyPr/>
          <a:lstStyle/>
          <a:p>
            <a:endParaRPr lang="en-US"/>
          </a:p>
        </p:txBody>
      </p:sp>
      <p:pic>
        <p:nvPicPr>
          <p:cNvPr id="4" name="Picture 3" descr="ABOUNDING-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1411</TotalTime>
  <Words>1044</Words>
  <Application>Microsoft Macintosh PowerPoint</Application>
  <PresentationFormat>On-screen Show (4:3)</PresentationFormat>
  <Paragraphs>77</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Default Theme</vt:lpstr>
      <vt:lpstr>Always Abounding In the Work of the Lord</vt:lpstr>
      <vt:lpstr>Abounding Like The NT Church</vt:lpstr>
      <vt:lpstr>Abounding In Good Works  Builds Incredible Momentum</vt:lpstr>
      <vt:lpstr>Abounding In Good Works  Builds Incredible Momentum</vt:lpstr>
      <vt:lpstr>Abounding In The Work of God</vt:lpstr>
      <vt:lpstr>Always Abounding In the Work of the Lord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38</cp:revision>
  <cp:lastPrinted>2015-08-16T01:44:36Z</cp:lastPrinted>
  <dcterms:created xsi:type="dcterms:W3CDTF">2015-08-15T22:17:38Z</dcterms:created>
  <dcterms:modified xsi:type="dcterms:W3CDTF">2015-08-16T01:45:17Z</dcterms:modified>
</cp:coreProperties>
</file>