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7362"/>
    <a:srgbClr val="AA9688"/>
    <a:srgbClr val="9E8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50" d="100"/>
          <a:sy n="50" d="100"/>
        </p:scale>
        <p:origin x="157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42C-D2FE-4E8D-836F-CA6B8534212E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2A7-B6A1-4843-82DE-21E58FA2A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6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42C-D2FE-4E8D-836F-CA6B8534212E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2A7-B6A1-4843-82DE-21E58FA2A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8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42C-D2FE-4E8D-836F-CA6B8534212E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2A7-B6A1-4843-82DE-21E58FA2A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9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42C-D2FE-4E8D-836F-CA6B8534212E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2A7-B6A1-4843-82DE-21E58FA2A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9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42C-D2FE-4E8D-836F-CA6B8534212E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2A7-B6A1-4843-82DE-21E58FA2A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3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42C-D2FE-4E8D-836F-CA6B8534212E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2A7-B6A1-4843-82DE-21E58FA2A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42C-D2FE-4E8D-836F-CA6B8534212E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2A7-B6A1-4843-82DE-21E58FA2A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42C-D2FE-4E8D-836F-CA6B8534212E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2A7-B6A1-4843-82DE-21E58FA2A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42C-D2FE-4E8D-836F-CA6B8534212E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2A7-B6A1-4843-82DE-21E58FA2A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4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42C-D2FE-4E8D-836F-CA6B8534212E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2A7-B6A1-4843-82DE-21E58FA2A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3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A42C-D2FE-4E8D-836F-CA6B8534212E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2A7-B6A1-4843-82DE-21E58FA2A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4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1A42C-D2FE-4E8D-836F-CA6B8534212E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22A7-B6A1-4843-82DE-21E58FA2A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30793B-CB91-63B0-8F7C-09480BB13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05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9D1A68-487F-2946-237B-056C384456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A9DFD4-83A6-ADE0-2EDE-837F8B047418}"/>
              </a:ext>
            </a:extLst>
          </p:cNvPr>
          <p:cNvSpPr txBox="1"/>
          <p:nvPr/>
        </p:nvSpPr>
        <p:spPr>
          <a:xfrm>
            <a:off x="297712" y="277438"/>
            <a:ext cx="6549656" cy="2883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Outline</a:t>
            </a:r>
            <a:endParaRPr lang="en-US" sz="4000" b="1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3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Eternal King (1-2)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endParaRPr lang="en-US" sz="8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3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The Mighty King (3-4)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endParaRPr lang="en-US" sz="8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3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The Holy King (5)</a:t>
            </a:r>
          </a:p>
        </p:txBody>
      </p:sp>
    </p:spTree>
    <p:extLst>
      <p:ext uri="{BB962C8B-B14F-4D97-AF65-F5344CB8AC3E}">
        <p14:creationId xmlns:p14="http://schemas.microsoft.com/office/powerpoint/2010/main" val="234463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9D1A68-487F-2946-237B-056C384456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A9DFD4-83A6-ADE0-2EDE-837F8B047418}"/>
              </a:ext>
            </a:extLst>
          </p:cNvPr>
          <p:cNvSpPr txBox="1"/>
          <p:nvPr/>
        </p:nvSpPr>
        <p:spPr>
          <a:xfrm>
            <a:off x="297712" y="226638"/>
            <a:ext cx="8604988" cy="7789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Eternal King (1-2)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 is adorned in strength and majesty.</a:t>
            </a:r>
          </a:p>
          <a:p>
            <a:pPr marL="1485900" lvl="2" indent="-571500">
              <a:lnSpc>
                <a:spcPct val="107000"/>
              </a:lnSpc>
              <a:buFontTx/>
              <a:buChar char="-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Such as man cannot attain       (Job 40:9-10)</a:t>
            </a:r>
          </a:p>
          <a:p>
            <a:pPr marL="1485900" lvl="2" indent="-571500">
              <a:lnSpc>
                <a:spcPct val="107000"/>
              </a:lnSpc>
              <a:buFontTx/>
              <a:buChar char="-"/>
            </a:pPr>
            <a:endParaRPr lang="en-US" sz="8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 has firmly established the world.</a:t>
            </a:r>
          </a:p>
          <a:p>
            <a:pPr marL="1485900" lvl="2" indent="-571500">
              <a:lnSpc>
                <a:spcPct val="107000"/>
              </a:lnSpc>
              <a:buFontTx/>
              <a:buChar char="-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Spoke it into existence and established its boundaries.</a:t>
            </a:r>
          </a:p>
          <a:p>
            <a:pPr marL="1485900" lvl="2" indent="-571500">
              <a:lnSpc>
                <a:spcPct val="107000"/>
              </a:lnSpc>
              <a:buFontTx/>
              <a:buChar char="-"/>
            </a:pPr>
            <a:endParaRPr lang="en-US" sz="8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He’s The Eternal King!</a:t>
            </a:r>
          </a:p>
          <a:p>
            <a:pPr lvl="2">
              <a:lnSpc>
                <a:spcPct val="107000"/>
              </a:lnSpc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Ps. 90:2; 20:7-8</a:t>
            </a:r>
          </a:p>
          <a:p>
            <a:pPr marL="1485900" lvl="2" indent="-571500">
              <a:lnSpc>
                <a:spcPct val="107000"/>
              </a:lnSpc>
              <a:buFontTx/>
              <a:buChar char="-"/>
            </a:pPr>
            <a:endParaRPr lang="en-US" sz="36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85900" lvl="2" indent="-571500">
              <a:lnSpc>
                <a:spcPct val="107000"/>
              </a:lnSpc>
              <a:buFontTx/>
              <a:buChar char="-"/>
            </a:pPr>
            <a:endParaRPr lang="en-US" sz="36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9D1A68-487F-2946-237B-056C384456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A9DFD4-83A6-ADE0-2EDE-837F8B047418}"/>
              </a:ext>
            </a:extLst>
          </p:cNvPr>
          <p:cNvSpPr txBox="1"/>
          <p:nvPr/>
        </p:nvSpPr>
        <p:spPr>
          <a:xfrm>
            <a:off x="297712" y="277438"/>
            <a:ext cx="8490688" cy="4693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Mighty King (3-4)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 is mightier than the mightiest of waters.</a:t>
            </a:r>
          </a:p>
          <a:p>
            <a:pPr marL="1485900" lvl="2" indent="-571500">
              <a:lnSpc>
                <a:spcPct val="107000"/>
              </a:lnSpc>
              <a:buFontTx/>
              <a:buChar char="-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Ps. 89:8-9</a:t>
            </a:r>
          </a:p>
          <a:p>
            <a:pPr marL="1485900" lvl="2" indent="-571500">
              <a:lnSpc>
                <a:spcPct val="107000"/>
              </a:lnSpc>
              <a:buFontTx/>
              <a:buChar char="-"/>
            </a:pPr>
            <a:endParaRPr lang="en-US" sz="8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“Mighty” foes are as nothing to God</a:t>
            </a:r>
          </a:p>
          <a:p>
            <a:pPr marL="1485900" lvl="2" indent="-571500">
              <a:lnSpc>
                <a:spcPct val="107000"/>
              </a:lnSpc>
              <a:buFontTx/>
              <a:buChar char="-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Ex. 15:4-10</a:t>
            </a:r>
          </a:p>
          <a:p>
            <a:pPr marL="1485900" lvl="2" indent="-571500">
              <a:lnSpc>
                <a:spcPct val="107000"/>
              </a:lnSpc>
              <a:buFontTx/>
              <a:buChar char="-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Rev. 20:7-10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5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9D1A68-487F-2946-237B-056C384456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A9DFD4-83A6-ADE0-2EDE-837F8B047418}"/>
              </a:ext>
            </a:extLst>
          </p:cNvPr>
          <p:cNvSpPr txBox="1"/>
          <p:nvPr/>
        </p:nvSpPr>
        <p:spPr>
          <a:xfrm>
            <a:off x="297712" y="277438"/>
            <a:ext cx="8541488" cy="541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Holy King (5)</a:t>
            </a: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God’s words can be trusted                (Is. 40:8) </a:t>
            </a: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Holiness is proper for God’s house </a:t>
            </a: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85900" lvl="2" indent="-571500">
              <a:lnSpc>
                <a:spcPct val="107000"/>
              </a:lnSpc>
              <a:buFontTx/>
              <a:buChar char="-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true in the physical temple (2 Kgs. 21:4-5  </a:t>
            </a: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 Ezk. 8-11)</a:t>
            </a:r>
          </a:p>
          <a:p>
            <a:pPr marL="1485900" lvl="2" indent="-571500">
              <a:lnSpc>
                <a:spcPct val="107000"/>
              </a:lnSpc>
              <a:buFontTx/>
              <a:buChar char="-"/>
            </a:pPr>
            <a:endParaRPr lang="en-US" sz="8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85900" lvl="2" indent="-571500">
              <a:lnSpc>
                <a:spcPct val="107000"/>
              </a:lnSpc>
              <a:buFontTx/>
              <a:buChar char="-"/>
            </a:pPr>
            <a:r>
              <a:rPr lang="en-US" sz="3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true in the spiritual temple!     (1 Pet. 2:5; 2 Cor. 6:16)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9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9D1A68-487F-2946-237B-056C384456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A9DFD4-83A6-ADE0-2EDE-837F8B047418}"/>
              </a:ext>
            </a:extLst>
          </p:cNvPr>
          <p:cNvSpPr txBox="1"/>
          <p:nvPr/>
        </p:nvSpPr>
        <p:spPr>
          <a:xfrm>
            <a:off x="301256" y="2267720"/>
            <a:ext cx="8541488" cy="2322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Jesus is our eternal, mighty, and holy King!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i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Heb. 1:8-9; Rev. 19:11-16</a:t>
            </a:r>
            <a:endParaRPr lang="en-US" sz="3600" i="1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19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30793B-CB91-63B0-8F7C-09480BB13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3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2525</TotalTime>
  <Words>179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3</cp:revision>
  <dcterms:created xsi:type="dcterms:W3CDTF">2024-03-15T13:35:53Z</dcterms:created>
  <dcterms:modified xsi:type="dcterms:W3CDTF">2024-03-17T13:07:29Z</dcterms:modified>
</cp:coreProperties>
</file>