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74" r:id="rId3"/>
    <p:sldId id="264" r:id="rId4"/>
    <p:sldId id="265" r:id="rId5"/>
    <p:sldId id="266" r:id="rId6"/>
    <p:sldId id="267" r:id="rId7"/>
    <p:sldId id="268" r:id="rId8"/>
    <p:sldId id="258" r:id="rId9"/>
    <p:sldId id="261"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75B"/>
    <a:srgbClr val="F8F6FC"/>
    <a:srgbClr val="A8E5E1"/>
    <a:srgbClr val="C91D37"/>
    <a:srgbClr val="FCFBF9"/>
    <a:srgbClr val="5C325B"/>
    <a:srgbClr val="F4F2D2"/>
    <a:srgbClr val="F9CB9A"/>
    <a:srgbClr val="68422C"/>
    <a:srgbClr val="CAAA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3E3AE-65C1-4EE9-863C-C1FC0B60C8EC}" v="104" dt="2024-02-24T20:21:04.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8" autoAdjust="0"/>
    <p:restoredTop sz="46248" autoAdjust="0"/>
  </p:normalViewPr>
  <p:slideViewPr>
    <p:cSldViewPr snapToGrid="0" snapToObjects="1">
      <p:cViewPr varScale="1">
        <p:scale>
          <a:sx n="40" d="100"/>
          <a:sy n="40" d="100"/>
        </p:scale>
        <p:origin x="2654"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y Absher" userId="4faf65b1064de122" providerId="LiveId" clId="{6223E3AE-65C1-4EE9-863C-C1FC0B60C8EC}"/>
    <pc:docChg chg="custSel addSld modSld sldOrd">
      <pc:chgData name="Monty Absher" userId="4faf65b1064de122" providerId="LiveId" clId="{6223E3AE-65C1-4EE9-863C-C1FC0B60C8EC}" dt="2024-02-25T02:45:19.678" v="5090" actId="6549"/>
      <pc:docMkLst>
        <pc:docMk/>
      </pc:docMkLst>
      <pc:sldChg chg="modNotesTx">
        <pc:chgData name="Monty Absher" userId="4faf65b1064de122" providerId="LiveId" clId="{6223E3AE-65C1-4EE9-863C-C1FC0B60C8EC}" dt="2024-02-25T02:18:54.473" v="2627" actId="20577"/>
        <pc:sldMkLst>
          <pc:docMk/>
          <pc:sldMk cId="3893856719" sldId="258"/>
        </pc:sldMkLst>
      </pc:sldChg>
      <pc:sldChg chg="modSp mod modNotesTx">
        <pc:chgData name="Monty Absher" userId="4faf65b1064de122" providerId="LiveId" clId="{6223E3AE-65C1-4EE9-863C-C1FC0B60C8EC}" dt="2024-02-25T02:24:24.670" v="3297" actId="20577"/>
        <pc:sldMkLst>
          <pc:docMk/>
          <pc:sldMk cId="1405483902" sldId="261"/>
        </pc:sldMkLst>
        <pc:spChg chg="mod">
          <ac:chgData name="Monty Absher" userId="4faf65b1064de122" providerId="LiveId" clId="{6223E3AE-65C1-4EE9-863C-C1FC0B60C8EC}" dt="2024-02-24T19:49:31.736" v="1885" actId="27636"/>
          <ac:spMkLst>
            <pc:docMk/>
            <pc:sldMk cId="1405483902" sldId="261"/>
            <ac:spMk id="7" creationId="{00000000-0000-0000-0000-000000000000}"/>
          </ac:spMkLst>
        </pc:spChg>
      </pc:sldChg>
      <pc:sldChg chg="addSp delSp modSp mod">
        <pc:chgData name="Monty Absher" userId="4faf65b1064de122" providerId="LiveId" clId="{6223E3AE-65C1-4EE9-863C-C1FC0B60C8EC}" dt="2024-02-24T20:17:51.012" v="2265" actId="478"/>
        <pc:sldMkLst>
          <pc:docMk/>
          <pc:sldMk cId="4274257414" sldId="263"/>
        </pc:sldMkLst>
        <pc:spChg chg="add del mod">
          <ac:chgData name="Monty Absher" userId="4faf65b1064de122" providerId="LiveId" clId="{6223E3AE-65C1-4EE9-863C-C1FC0B60C8EC}" dt="2024-02-24T20:17:41.729" v="2263" actId="478"/>
          <ac:spMkLst>
            <pc:docMk/>
            <pc:sldMk cId="4274257414" sldId="263"/>
            <ac:spMk id="3" creationId="{BCC93968-2F5A-DFDD-A2E7-8DC312908571}"/>
          </ac:spMkLst>
        </pc:spChg>
        <pc:spChg chg="add del mod">
          <ac:chgData name="Monty Absher" userId="4faf65b1064de122" providerId="LiveId" clId="{6223E3AE-65C1-4EE9-863C-C1FC0B60C8EC}" dt="2024-02-24T20:17:51.012" v="2265" actId="478"/>
          <ac:spMkLst>
            <pc:docMk/>
            <pc:sldMk cId="4274257414" sldId="263"/>
            <ac:spMk id="5" creationId="{196A4E26-BAD4-FE08-3A39-67D62ED21824}"/>
          </ac:spMkLst>
        </pc:spChg>
        <pc:spChg chg="del">
          <ac:chgData name="Monty Absher" userId="4faf65b1064de122" providerId="LiveId" clId="{6223E3AE-65C1-4EE9-863C-C1FC0B60C8EC}" dt="2024-02-24T20:17:39.957" v="2262" actId="478"/>
          <ac:spMkLst>
            <pc:docMk/>
            <pc:sldMk cId="4274257414" sldId="263"/>
            <ac:spMk id="6" creationId="{00000000-0000-0000-0000-000000000000}"/>
          </ac:spMkLst>
        </pc:spChg>
        <pc:spChg chg="del">
          <ac:chgData name="Monty Absher" userId="4faf65b1064de122" providerId="LiveId" clId="{6223E3AE-65C1-4EE9-863C-C1FC0B60C8EC}" dt="2024-02-24T20:17:47.492" v="2264" actId="478"/>
          <ac:spMkLst>
            <pc:docMk/>
            <pc:sldMk cId="4274257414" sldId="263"/>
            <ac:spMk id="7" creationId="{00000000-0000-0000-0000-000000000000}"/>
          </ac:spMkLst>
        </pc:spChg>
      </pc:sldChg>
      <pc:sldChg chg="modSp mod">
        <pc:chgData name="Monty Absher" userId="4faf65b1064de122" providerId="LiveId" clId="{6223E3AE-65C1-4EE9-863C-C1FC0B60C8EC}" dt="2024-02-25T02:08:46.588" v="2355" actId="20577"/>
        <pc:sldMkLst>
          <pc:docMk/>
          <pc:sldMk cId="878986289" sldId="264"/>
        </pc:sldMkLst>
        <pc:spChg chg="mod">
          <ac:chgData name="Monty Absher" userId="4faf65b1064de122" providerId="LiveId" clId="{6223E3AE-65C1-4EE9-863C-C1FC0B60C8EC}" dt="2024-02-25T02:08:46.588" v="2355" actId="20577"/>
          <ac:spMkLst>
            <pc:docMk/>
            <pc:sldMk cId="878986289" sldId="264"/>
            <ac:spMk id="7" creationId="{00000000-0000-0000-0000-000000000000}"/>
          </ac:spMkLst>
        </pc:spChg>
      </pc:sldChg>
      <pc:sldChg chg="modSp mod">
        <pc:chgData name="Monty Absher" userId="4faf65b1064de122" providerId="LiveId" clId="{6223E3AE-65C1-4EE9-863C-C1FC0B60C8EC}" dt="2024-02-24T19:48:24.972" v="1879" actId="20577"/>
        <pc:sldMkLst>
          <pc:docMk/>
          <pc:sldMk cId="1127538887" sldId="266"/>
        </pc:sldMkLst>
        <pc:spChg chg="mod">
          <ac:chgData name="Monty Absher" userId="4faf65b1064de122" providerId="LiveId" clId="{6223E3AE-65C1-4EE9-863C-C1FC0B60C8EC}" dt="2024-02-24T19:48:24.972" v="1879" actId="20577"/>
          <ac:spMkLst>
            <pc:docMk/>
            <pc:sldMk cId="1127538887" sldId="266"/>
            <ac:spMk id="7" creationId="{00000000-0000-0000-0000-000000000000}"/>
          </ac:spMkLst>
        </pc:spChg>
      </pc:sldChg>
      <pc:sldChg chg="modSp mod">
        <pc:chgData name="Monty Absher" userId="4faf65b1064de122" providerId="LiveId" clId="{6223E3AE-65C1-4EE9-863C-C1FC0B60C8EC}" dt="2024-02-24T19:48:19.250" v="1878" actId="20577"/>
        <pc:sldMkLst>
          <pc:docMk/>
          <pc:sldMk cId="2719881983" sldId="268"/>
        </pc:sldMkLst>
        <pc:spChg chg="mod">
          <ac:chgData name="Monty Absher" userId="4faf65b1064de122" providerId="LiveId" clId="{6223E3AE-65C1-4EE9-863C-C1FC0B60C8EC}" dt="2024-02-24T19:48:19.250" v="1878" actId="20577"/>
          <ac:spMkLst>
            <pc:docMk/>
            <pc:sldMk cId="2719881983" sldId="268"/>
            <ac:spMk id="7" creationId="{00000000-0000-0000-0000-000000000000}"/>
          </ac:spMkLst>
        </pc:spChg>
      </pc:sldChg>
      <pc:sldChg chg="modSp add mod modAnim modNotesTx">
        <pc:chgData name="Monty Absher" userId="4faf65b1064de122" providerId="LiveId" clId="{6223E3AE-65C1-4EE9-863C-C1FC0B60C8EC}" dt="2024-02-24T20:21:11.924" v="2338" actId="20577"/>
        <pc:sldMkLst>
          <pc:docMk/>
          <pc:sldMk cId="3925460346" sldId="269"/>
        </pc:sldMkLst>
        <pc:spChg chg="mod">
          <ac:chgData name="Monty Absher" userId="4faf65b1064de122" providerId="LiveId" clId="{6223E3AE-65C1-4EE9-863C-C1FC0B60C8EC}" dt="2024-02-24T20:21:04.637" v="2336" actId="20577"/>
          <ac:spMkLst>
            <pc:docMk/>
            <pc:sldMk cId="3925460346" sldId="269"/>
            <ac:spMk id="7" creationId="{00000000-0000-0000-0000-000000000000}"/>
          </ac:spMkLst>
        </pc:spChg>
      </pc:sldChg>
      <pc:sldChg chg="modSp add mod modNotesTx">
        <pc:chgData name="Monty Absher" userId="4faf65b1064de122" providerId="LiveId" clId="{6223E3AE-65C1-4EE9-863C-C1FC0B60C8EC}" dt="2024-02-24T19:56:23.617" v="1898"/>
        <pc:sldMkLst>
          <pc:docMk/>
          <pc:sldMk cId="1463790368" sldId="270"/>
        </pc:sldMkLst>
        <pc:spChg chg="mod">
          <ac:chgData name="Monty Absher" userId="4faf65b1064de122" providerId="LiveId" clId="{6223E3AE-65C1-4EE9-863C-C1FC0B60C8EC}" dt="2024-02-24T19:19:40.717" v="1168" actId="20577"/>
          <ac:spMkLst>
            <pc:docMk/>
            <pc:sldMk cId="1463790368" sldId="270"/>
            <ac:spMk id="7" creationId="{00000000-0000-0000-0000-000000000000}"/>
          </ac:spMkLst>
        </pc:spChg>
      </pc:sldChg>
      <pc:sldChg chg="modSp add mod">
        <pc:chgData name="Monty Absher" userId="4faf65b1064de122" providerId="LiveId" clId="{6223E3AE-65C1-4EE9-863C-C1FC0B60C8EC}" dt="2024-02-24T20:21:42.530" v="2346" actId="20577"/>
        <pc:sldMkLst>
          <pc:docMk/>
          <pc:sldMk cId="3101751316" sldId="271"/>
        </pc:sldMkLst>
        <pc:spChg chg="mod">
          <ac:chgData name="Monty Absher" userId="4faf65b1064de122" providerId="LiveId" clId="{6223E3AE-65C1-4EE9-863C-C1FC0B60C8EC}" dt="2024-02-24T20:21:42.530" v="2346" actId="20577"/>
          <ac:spMkLst>
            <pc:docMk/>
            <pc:sldMk cId="3101751316" sldId="271"/>
            <ac:spMk id="7" creationId="{00000000-0000-0000-0000-000000000000}"/>
          </ac:spMkLst>
        </pc:spChg>
      </pc:sldChg>
      <pc:sldChg chg="modSp add mod modNotesTx">
        <pc:chgData name="Monty Absher" userId="4faf65b1064de122" providerId="LiveId" clId="{6223E3AE-65C1-4EE9-863C-C1FC0B60C8EC}" dt="2024-02-25T02:36:15.847" v="4284" actId="20577"/>
        <pc:sldMkLst>
          <pc:docMk/>
          <pc:sldMk cId="948555305" sldId="272"/>
        </pc:sldMkLst>
        <pc:spChg chg="mod">
          <ac:chgData name="Monty Absher" userId="4faf65b1064de122" providerId="LiveId" clId="{6223E3AE-65C1-4EE9-863C-C1FC0B60C8EC}" dt="2024-02-24T19:47:26.818" v="1872" actId="27636"/>
          <ac:spMkLst>
            <pc:docMk/>
            <pc:sldMk cId="948555305" sldId="272"/>
            <ac:spMk id="7" creationId="{00000000-0000-0000-0000-000000000000}"/>
          </ac:spMkLst>
        </pc:spChg>
      </pc:sldChg>
      <pc:sldChg chg="add ord modNotesTx">
        <pc:chgData name="Monty Absher" userId="4faf65b1064de122" providerId="LiveId" clId="{6223E3AE-65C1-4EE9-863C-C1FC0B60C8EC}" dt="2024-02-25T02:45:19.678" v="5090" actId="6549"/>
        <pc:sldMkLst>
          <pc:docMk/>
          <pc:sldMk cId="366573130" sldId="273"/>
        </pc:sldMkLst>
      </pc:sldChg>
      <pc:sldChg chg="add">
        <pc:chgData name="Monty Absher" userId="4faf65b1064de122" providerId="LiveId" clId="{6223E3AE-65C1-4EE9-863C-C1FC0B60C8EC}" dt="2024-02-24T20:17:35.576" v="2261" actId="2890"/>
        <pc:sldMkLst>
          <pc:docMk/>
          <pc:sldMk cId="1108317947"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36CB0-BF41-4E1C-A8CD-428F1E3C0748}" type="datetimeFigureOut">
              <a:rPr lang="en-US" smtClean="0"/>
              <a:t>2/24/2024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F90F1-E63B-428C-8B81-BEFCDF6DC356}" type="slidenum">
              <a:rPr lang="en-US" smtClean="0"/>
              <a:t>‹#›</a:t>
            </a:fld>
            <a:endParaRPr lang="en-US"/>
          </a:p>
        </p:txBody>
      </p:sp>
    </p:spTree>
    <p:extLst>
      <p:ext uri="{BB962C8B-B14F-4D97-AF65-F5344CB8AC3E}">
        <p14:creationId xmlns:p14="http://schemas.microsoft.com/office/powerpoint/2010/main" val="75573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90F1-E63B-428C-8B81-BEFCDF6DC356}" type="slidenum">
              <a:rPr lang="en-US" smtClean="0"/>
              <a:t>1</a:t>
            </a:fld>
            <a:endParaRPr lang="en-US"/>
          </a:p>
        </p:txBody>
      </p:sp>
    </p:spTree>
    <p:extLst>
      <p:ext uri="{BB962C8B-B14F-4D97-AF65-F5344CB8AC3E}">
        <p14:creationId xmlns:p14="http://schemas.microsoft.com/office/powerpoint/2010/main" val="127743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What made him the man who was greatly loved?  What set him apart?</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 purposed in his heart not to defile himself with the portion of the king’s delicacies.  Daniel 1:8</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 offered blessings to God.</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After God revealed to him Nebuchadnezzar’s dream regarding the statue with the four parts.   Dan 2:19-23</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 gave God the glory for his successes.</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When revealing Nebuchadnezzar’s dream regarding the status with the four parts.  Dan 2:26-28, 37-38, 47</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When revealing Nebuchadnezzar’s dream regarding the chopping down of the great tree.  Dan 4:24</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When he was saved in the lion’s den.  Dan 6:22</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 counseled the King to live righteously.  </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After revealing Nebuchadnezzar’s dream regarding the chopping down of the great tree.  Dan 4:27</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Before interpreting the handwriting on the wall.  Dan 5:23</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 was a man of prayer</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 prayed to God for help and deliverance and organized his friends to do the same.  Daniel 2:14-18</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Even when a law was signed that no one could petition a god or man other than Darius, king of Persia, Daniel went home and prayed with windows open three times a day as has been his custom since his early days.  Dan 6:10</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 prayed to God for Him to bring about an end to the 70 years of captivity.  Dan 9</a:t>
            </a:r>
          </a:p>
        </p:txBody>
      </p:sp>
      <p:sp>
        <p:nvSpPr>
          <p:cNvPr id="4" name="Slide Number Placeholder 3"/>
          <p:cNvSpPr>
            <a:spLocks noGrp="1"/>
          </p:cNvSpPr>
          <p:nvPr>
            <p:ph type="sldNum" sz="quarter" idx="5"/>
          </p:nvPr>
        </p:nvSpPr>
        <p:spPr/>
        <p:txBody>
          <a:bodyPr/>
          <a:lstStyle/>
          <a:p>
            <a:fld id="{5FEF90F1-E63B-428C-8B81-BEFCDF6DC356}" type="slidenum">
              <a:rPr lang="en-US" smtClean="0"/>
              <a:t>10</a:t>
            </a:fld>
            <a:endParaRPr lang="en-US"/>
          </a:p>
        </p:txBody>
      </p:sp>
    </p:spTree>
    <p:extLst>
      <p:ext uri="{BB962C8B-B14F-4D97-AF65-F5344CB8AC3E}">
        <p14:creationId xmlns:p14="http://schemas.microsoft.com/office/powerpoint/2010/main" val="112874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We might summarize all of this by saying he simply lived righteously before God regardless of his circumstances.</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 was not a great military leader of God’s people.</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As an adult, he never even brought sacrifices to the priests at the temple or tabernacle.</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He’s not in the lineage of the Messiah.</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It doesn’t appear that he was a prophet who went out proclaiming the Word of God to the Jews in captivity, the Babylonians or the Persians.</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 was a government bureaucrat who served at least 2 kings in 2 different kingdoms.</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Nebuchadnezzar (Babylonians) – Dan 2:48</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Darius (Persians) – Dan 6:1-3</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 think you could compare him to a cabinet level secretary in the US government.  Secretary of State, Treasury, or Defense or Homeland Security</a:t>
            </a:r>
          </a:p>
          <a:p>
            <a:pPr marL="342900" marR="0" lvl="0" indent="-342900">
              <a:lnSpc>
                <a:spcPct val="107000"/>
              </a:lnSpc>
              <a:spcBef>
                <a:spcPts val="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But in this role, he put God first.</a:t>
            </a:r>
          </a:p>
          <a:p>
            <a:endParaRPr lang="en-US" dirty="0"/>
          </a:p>
        </p:txBody>
      </p:sp>
      <p:sp>
        <p:nvSpPr>
          <p:cNvPr id="4" name="Slide Number Placeholder 3"/>
          <p:cNvSpPr>
            <a:spLocks noGrp="1"/>
          </p:cNvSpPr>
          <p:nvPr>
            <p:ph type="sldNum" sz="quarter" idx="5"/>
          </p:nvPr>
        </p:nvSpPr>
        <p:spPr/>
        <p:txBody>
          <a:bodyPr/>
          <a:lstStyle/>
          <a:p>
            <a:fld id="{5FEF90F1-E63B-428C-8B81-BEFCDF6DC356}" type="slidenum">
              <a:rPr lang="en-US" smtClean="0"/>
              <a:t>11</a:t>
            </a:fld>
            <a:endParaRPr lang="en-US"/>
          </a:p>
        </p:txBody>
      </p:sp>
    </p:spTree>
    <p:extLst>
      <p:ext uri="{BB962C8B-B14F-4D97-AF65-F5344CB8AC3E}">
        <p14:creationId xmlns:p14="http://schemas.microsoft.com/office/powerpoint/2010/main" val="51663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90F1-E63B-428C-8B81-BEFCDF6DC356}" type="slidenum">
              <a:rPr lang="en-US" smtClean="0"/>
              <a:t>12</a:t>
            </a:fld>
            <a:endParaRPr lang="en-US"/>
          </a:p>
        </p:txBody>
      </p:sp>
    </p:spTree>
    <p:extLst>
      <p:ext uri="{BB962C8B-B14F-4D97-AF65-F5344CB8AC3E}">
        <p14:creationId xmlns:p14="http://schemas.microsoft.com/office/powerpoint/2010/main" val="368820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Rom 12:1-2 – Do not be conformed to this world.</a:t>
            </a:r>
          </a:p>
          <a:p>
            <a:r>
              <a:rPr lang="en-US" dirty="0"/>
              <a:t>2 Corinthians 6:14-18 – Do not be unequally yoked together with unbelievers.  What fellowship does righteousness have with lawlessness?</a:t>
            </a:r>
          </a:p>
          <a:p>
            <a:r>
              <a:rPr lang="en-US" dirty="0"/>
              <a:t>2 Timothy 2:22 – Flee youthful lusts; but pursue righteousness, faith, love and peace.</a:t>
            </a:r>
          </a:p>
          <a:p>
            <a:endParaRPr lang="en-US" dirty="0"/>
          </a:p>
          <a:p>
            <a:r>
              <a:rPr lang="en-US" dirty="0"/>
              <a:t>Matt 5:16 – Let your light so shine before men, that they may see your good works and glorify your Father in heaven.</a:t>
            </a:r>
          </a:p>
          <a:p>
            <a:r>
              <a:rPr lang="en-US" dirty="0"/>
              <a:t>Col 3:17 – Whatever you do in word or deed, do all in the name of the Lord Jesus Christ.</a:t>
            </a:r>
          </a:p>
          <a:p>
            <a:endParaRPr lang="en-US" dirty="0"/>
          </a:p>
          <a:p>
            <a:r>
              <a:rPr lang="en-US" dirty="0"/>
              <a:t>Rom 6:12-22 – Do not let sin reign in your mortal body; Do not present your members as instruments of unrighteousness to sin.</a:t>
            </a:r>
          </a:p>
          <a:p>
            <a:r>
              <a:rPr lang="en-US" dirty="0"/>
              <a:t>I Tim 6:11 – But you O man of God, pursue righteousness, godliness, faith, love, patience, gentleness.</a:t>
            </a:r>
          </a:p>
          <a:p>
            <a:r>
              <a:rPr lang="en-US" dirty="0"/>
              <a:t>I John 3:7-10 – He who practices righteousness is righteous;  He who sins is of the devil.</a:t>
            </a:r>
          </a:p>
          <a:p>
            <a:endParaRPr lang="en-US" dirty="0"/>
          </a:p>
          <a:p>
            <a:r>
              <a:rPr lang="en-US" dirty="0"/>
              <a:t>Eph 6:18 – Praying always with all prayer and supplication</a:t>
            </a:r>
          </a:p>
          <a:p>
            <a:r>
              <a:rPr lang="en-US" dirty="0"/>
              <a:t>Luke 18:1 – Men ought to pray and not lose heart.</a:t>
            </a:r>
          </a:p>
          <a:p>
            <a:endParaRPr lang="en-US" dirty="0"/>
          </a:p>
          <a:p>
            <a:r>
              <a:rPr lang="en-US" dirty="0"/>
              <a:t>Read I </a:t>
            </a:r>
            <a:r>
              <a:rPr lang="en-US" dirty="0" err="1"/>
              <a:t>Thess</a:t>
            </a:r>
            <a:r>
              <a:rPr lang="en-US" dirty="0"/>
              <a:t> 5:14-22</a:t>
            </a:r>
          </a:p>
          <a:p>
            <a:pPr marL="171450" indent="-171450">
              <a:buFont typeface="Arial" panose="020B0604020202020204" pitchFamily="34" charset="0"/>
              <a:buChar char="•"/>
            </a:pPr>
            <a:r>
              <a:rPr lang="en-US" dirty="0"/>
              <a:t>Counsel others to live righteously.  I </a:t>
            </a:r>
            <a:r>
              <a:rPr lang="en-US" dirty="0" err="1"/>
              <a:t>Thess</a:t>
            </a:r>
            <a:r>
              <a:rPr lang="en-US" dirty="0"/>
              <a:t> 5:14-15</a:t>
            </a:r>
          </a:p>
          <a:p>
            <a:pPr marL="171450" indent="-171450">
              <a:buFont typeface="Arial" panose="020B0604020202020204" pitchFamily="34" charset="0"/>
              <a:buChar char="•"/>
            </a:pPr>
            <a:r>
              <a:rPr lang="en-US" dirty="0"/>
              <a:t>Be an avid prayer.  I </a:t>
            </a:r>
            <a:r>
              <a:rPr lang="en-US" dirty="0" err="1"/>
              <a:t>Thess</a:t>
            </a:r>
            <a:r>
              <a:rPr lang="en-US" dirty="0"/>
              <a:t> 5:17</a:t>
            </a:r>
          </a:p>
          <a:p>
            <a:pPr marL="171450" indent="-171450">
              <a:buFont typeface="Arial" panose="020B0604020202020204" pitchFamily="34" charset="0"/>
              <a:buChar char="•"/>
            </a:pPr>
            <a:r>
              <a:rPr lang="en-US" dirty="0"/>
              <a:t>Give God the glory for our personal success.  I </a:t>
            </a:r>
            <a:r>
              <a:rPr lang="en-US" dirty="0" err="1"/>
              <a:t>Thess</a:t>
            </a:r>
            <a:r>
              <a:rPr lang="en-US" dirty="0"/>
              <a:t> 5:18</a:t>
            </a:r>
          </a:p>
          <a:p>
            <a:pPr marL="171450" indent="-171450">
              <a:buFont typeface="Arial" panose="020B0604020202020204" pitchFamily="34" charset="0"/>
              <a:buChar char="•"/>
            </a:pPr>
            <a:r>
              <a:rPr lang="en-US" dirty="0"/>
              <a:t>Refuse to defile ourselves with the delicacies of the world.  I </a:t>
            </a:r>
            <a:r>
              <a:rPr lang="en-US" dirty="0" err="1"/>
              <a:t>Thess</a:t>
            </a:r>
            <a:r>
              <a:rPr lang="en-US" dirty="0"/>
              <a:t> 5:22</a:t>
            </a:r>
          </a:p>
        </p:txBody>
      </p:sp>
      <p:sp>
        <p:nvSpPr>
          <p:cNvPr id="4" name="Slide Number Placeholder 3"/>
          <p:cNvSpPr>
            <a:spLocks noGrp="1"/>
          </p:cNvSpPr>
          <p:nvPr>
            <p:ph type="sldNum" sz="quarter" idx="5"/>
          </p:nvPr>
        </p:nvSpPr>
        <p:spPr/>
        <p:txBody>
          <a:bodyPr/>
          <a:lstStyle/>
          <a:p>
            <a:fld id="{5FEF90F1-E63B-428C-8B81-BEFCDF6DC356}" type="slidenum">
              <a:rPr lang="en-US" smtClean="0"/>
              <a:t>13</a:t>
            </a:fld>
            <a:endParaRPr lang="en-US"/>
          </a:p>
        </p:txBody>
      </p:sp>
    </p:spTree>
    <p:extLst>
      <p:ext uri="{BB962C8B-B14F-4D97-AF65-F5344CB8AC3E}">
        <p14:creationId xmlns:p14="http://schemas.microsoft.com/office/powerpoint/2010/main" val="262776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living in a way that God would say of you that you are greatly loved?</a:t>
            </a:r>
          </a:p>
          <a:p>
            <a:endParaRPr lang="en-US" dirty="0"/>
          </a:p>
          <a:p>
            <a:r>
              <a:rPr lang="en-US"/>
              <a:t>Jesus </a:t>
            </a:r>
            <a:r>
              <a:rPr lang="en-US" dirty="0"/>
              <a:t>said, “Greater love has no one than this, than to lay down one’s life for his friends.”  </a:t>
            </a:r>
            <a:r>
              <a:rPr lang="en-US"/>
              <a:t>John 15:13  Jesus </a:t>
            </a:r>
            <a:r>
              <a:rPr lang="en-US" dirty="0"/>
              <a:t>did just that.</a:t>
            </a:r>
          </a:p>
          <a:p>
            <a:endParaRPr lang="en-US" dirty="0"/>
          </a:p>
          <a:p>
            <a:r>
              <a:rPr lang="en-US" dirty="0"/>
              <a:t>God shows his love for us in that while we were still sinners, Christ died for us.  Rom 5:8</a:t>
            </a:r>
          </a:p>
          <a:p>
            <a:endParaRPr lang="en-US" dirty="0"/>
          </a:p>
          <a:p>
            <a:r>
              <a:rPr lang="en-US" dirty="0"/>
              <a:t>Jesus said, “If you love me, keep my commandments.”  John 14:15</a:t>
            </a:r>
          </a:p>
          <a:p>
            <a:endParaRPr lang="en-US" dirty="0"/>
          </a:p>
          <a:p>
            <a:r>
              <a:rPr lang="en-US" dirty="0"/>
              <a:t>He also said, “He who believes and is baptized will be saved.”  Mark 16:16.</a:t>
            </a:r>
          </a:p>
          <a:p>
            <a:endParaRPr lang="en-US" dirty="0"/>
          </a:p>
          <a:p>
            <a:r>
              <a:rPr lang="en-US" dirty="0"/>
              <a:t>- Have you done that?  If not, why not?</a:t>
            </a:r>
          </a:p>
          <a:p>
            <a:endParaRPr lang="en-US" dirty="0"/>
          </a:p>
          <a:p>
            <a:r>
              <a:rPr lang="en-US" dirty="0"/>
              <a:t>And finally Jesus says, “Be faithful unto death, and I will give you the crown of life.”  Rev 2:10</a:t>
            </a:r>
          </a:p>
          <a:p>
            <a:endParaRPr lang="en-US" dirty="0"/>
          </a:p>
          <a:p>
            <a:r>
              <a:rPr lang="en-US" dirty="0"/>
              <a:t>- Are you living faithfully to the Lord?  If not, why not course correct today at this very hour.</a:t>
            </a:r>
          </a:p>
          <a:p>
            <a:endParaRPr lang="en-US" dirty="0"/>
          </a:p>
          <a:p>
            <a:endParaRPr lang="en-US" dirty="0"/>
          </a:p>
        </p:txBody>
      </p:sp>
      <p:sp>
        <p:nvSpPr>
          <p:cNvPr id="4" name="Slide Number Placeholder 3"/>
          <p:cNvSpPr>
            <a:spLocks noGrp="1"/>
          </p:cNvSpPr>
          <p:nvPr>
            <p:ph type="sldNum" sz="quarter" idx="5"/>
          </p:nvPr>
        </p:nvSpPr>
        <p:spPr/>
        <p:txBody>
          <a:bodyPr/>
          <a:lstStyle/>
          <a:p>
            <a:fld id="{5FEF90F1-E63B-428C-8B81-BEFCDF6DC356}" type="slidenum">
              <a:rPr lang="en-US" smtClean="0"/>
              <a:t>14</a:t>
            </a:fld>
            <a:endParaRPr lang="en-US"/>
          </a:p>
        </p:txBody>
      </p:sp>
    </p:spTree>
    <p:extLst>
      <p:ext uri="{BB962C8B-B14F-4D97-AF65-F5344CB8AC3E}">
        <p14:creationId xmlns:p14="http://schemas.microsoft.com/office/powerpoint/2010/main" val="318421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90F1-E63B-428C-8B81-BEFCDF6DC356}" type="slidenum">
              <a:rPr lang="en-US" smtClean="0"/>
              <a:t>2</a:t>
            </a:fld>
            <a:endParaRPr lang="en-US"/>
          </a:p>
        </p:txBody>
      </p:sp>
    </p:spTree>
    <p:extLst>
      <p:ext uri="{BB962C8B-B14F-4D97-AF65-F5344CB8AC3E}">
        <p14:creationId xmlns:p14="http://schemas.microsoft.com/office/powerpoint/2010/main" val="74753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90F1-E63B-428C-8B81-BEFCDF6DC356}" type="slidenum">
              <a:rPr lang="en-US" smtClean="0"/>
              <a:t>3</a:t>
            </a:fld>
            <a:endParaRPr lang="en-US"/>
          </a:p>
        </p:txBody>
      </p:sp>
    </p:spTree>
    <p:extLst>
      <p:ext uri="{BB962C8B-B14F-4D97-AF65-F5344CB8AC3E}">
        <p14:creationId xmlns:p14="http://schemas.microsoft.com/office/powerpoint/2010/main" val="361144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90F1-E63B-428C-8B81-BEFCDF6DC356}" type="slidenum">
              <a:rPr lang="en-US" smtClean="0"/>
              <a:t>4</a:t>
            </a:fld>
            <a:endParaRPr lang="en-US"/>
          </a:p>
        </p:txBody>
      </p:sp>
    </p:spTree>
    <p:extLst>
      <p:ext uri="{BB962C8B-B14F-4D97-AF65-F5344CB8AC3E}">
        <p14:creationId xmlns:p14="http://schemas.microsoft.com/office/powerpoint/2010/main" val="215969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90F1-E63B-428C-8B81-BEFCDF6DC356}" type="slidenum">
              <a:rPr lang="en-US" smtClean="0"/>
              <a:t>5</a:t>
            </a:fld>
            <a:endParaRPr lang="en-US"/>
          </a:p>
        </p:txBody>
      </p:sp>
    </p:spTree>
    <p:extLst>
      <p:ext uri="{BB962C8B-B14F-4D97-AF65-F5344CB8AC3E}">
        <p14:creationId xmlns:p14="http://schemas.microsoft.com/office/powerpoint/2010/main" val="137228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90F1-E63B-428C-8B81-BEFCDF6DC356}" type="slidenum">
              <a:rPr lang="en-US" smtClean="0"/>
              <a:t>6</a:t>
            </a:fld>
            <a:endParaRPr lang="en-US"/>
          </a:p>
        </p:txBody>
      </p:sp>
    </p:spTree>
    <p:extLst>
      <p:ext uri="{BB962C8B-B14F-4D97-AF65-F5344CB8AC3E}">
        <p14:creationId xmlns:p14="http://schemas.microsoft.com/office/powerpoint/2010/main" val="87228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90F1-E63B-428C-8B81-BEFCDF6DC356}" type="slidenum">
              <a:rPr lang="en-US" smtClean="0"/>
              <a:t>7</a:t>
            </a:fld>
            <a:endParaRPr lang="en-US"/>
          </a:p>
        </p:txBody>
      </p:sp>
    </p:spTree>
    <p:extLst>
      <p:ext uri="{BB962C8B-B14F-4D97-AF65-F5344CB8AC3E}">
        <p14:creationId xmlns:p14="http://schemas.microsoft.com/office/powerpoint/2010/main" val="21551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reason with you regarding the man who was greatly loved – Daniel.</a:t>
            </a:r>
          </a:p>
          <a:p>
            <a:endParaRPr lang="en-US" dirty="0"/>
          </a:p>
          <a:p>
            <a:r>
              <a:rPr lang="en-US" dirty="0"/>
              <a:t>I believe that Daniel is the only person in scripture of whom this phrase is used, “greatly loved.”  </a:t>
            </a:r>
          </a:p>
          <a:p>
            <a:endParaRPr lang="en-US" dirty="0"/>
          </a:p>
          <a:p>
            <a:endParaRPr lang="en-US" dirty="0"/>
          </a:p>
        </p:txBody>
      </p:sp>
      <p:sp>
        <p:nvSpPr>
          <p:cNvPr id="4" name="Slide Number Placeholder 3"/>
          <p:cNvSpPr>
            <a:spLocks noGrp="1"/>
          </p:cNvSpPr>
          <p:nvPr>
            <p:ph type="sldNum" sz="quarter" idx="5"/>
          </p:nvPr>
        </p:nvSpPr>
        <p:spPr/>
        <p:txBody>
          <a:bodyPr/>
          <a:lstStyle/>
          <a:p>
            <a:fld id="{5FEF90F1-E63B-428C-8B81-BEFCDF6DC356}" type="slidenum">
              <a:rPr lang="en-US" smtClean="0"/>
              <a:t>8</a:t>
            </a:fld>
            <a:endParaRPr lang="en-US"/>
          </a:p>
        </p:txBody>
      </p:sp>
    </p:spTree>
    <p:extLst>
      <p:ext uri="{BB962C8B-B14F-4D97-AF65-F5344CB8AC3E}">
        <p14:creationId xmlns:p14="http://schemas.microsoft.com/office/powerpoint/2010/main" val="400720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statement is made three times of Daniel, once in chapter 9 and twice in chapter 10.  Each of the three occurrences is on the screen.   &lt;READ EACH VERSE&gt;</a:t>
            </a:r>
          </a:p>
          <a:p>
            <a:endParaRPr lang="en-US" dirty="0"/>
          </a:p>
          <a:p>
            <a:r>
              <a:rPr lang="en-US" dirty="0"/>
              <a:t>In chapter 9, Daniel is called this by Gabriel, the angel of God.</a:t>
            </a:r>
          </a:p>
          <a:p>
            <a:endParaRPr lang="en-US" dirty="0"/>
          </a:p>
          <a:p>
            <a:r>
              <a:rPr lang="en-US" dirty="0"/>
              <a:t>In chapter 10, we are not told the name of the heavenly messenger that refers to Daniel as man greatly loved, but it seems to me that this is likely Gabriel once again.</a:t>
            </a:r>
          </a:p>
          <a:p>
            <a:endParaRPr lang="en-US" dirty="0"/>
          </a:p>
          <a:p>
            <a:r>
              <a:rPr lang="en-US" dirty="0"/>
              <a:t>Can you imagine, the angel Gabriel appearing to you and telling you that you are ‘greatly loved’?   How incredible.</a:t>
            </a:r>
          </a:p>
          <a:p>
            <a:endParaRPr lang="en-US" dirty="0"/>
          </a:p>
          <a:p>
            <a:r>
              <a:rPr lang="en-US" dirty="0"/>
              <a:t>This led me to consider the question.  &lt;NEXT SLIDE&gt;</a:t>
            </a:r>
          </a:p>
        </p:txBody>
      </p:sp>
      <p:sp>
        <p:nvSpPr>
          <p:cNvPr id="4" name="Slide Number Placeholder 3"/>
          <p:cNvSpPr>
            <a:spLocks noGrp="1"/>
          </p:cNvSpPr>
          <p:nvPr>
            <p:ph type="sldNum" sz="quarter" idx="5"/>
          </p:nvPr>
        </p:nvSpPr>
        <p:spPr/>
        <p:txBody>
          <a:bodyPr/>
          <a:lstStyle/>
          <a:p>
            <a:fld id="{5FEF90F1-E63B-428C-8B81-BEFCDF6DC356}" type="slidenum">
              <a:rPr lang="en-US" smtClean="0"/>
              <a:t>9</a:t>
            </a:fld>
            <a:endParaRPr lang="en-US"/>
          </a:p>
        </p:txBody>
      </p:sp>
    </p:spTree>
    <p:extLst>
      <p:ext uri="{BB962C8B-B14F-4D97-AF65-F5344CB8AC3E}">
        <p14:creationId xmlns:p14="http://schemas.microsoft.com/office/powerpoint/2010/main" val="3927459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22321" y="2664542"/>
            <a:ext cx="5958349" cy="737419"/>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57200" y="1396180"/>
            <a:ext cx="8229599" cy="499478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57200" y="1396180"/>
            <a:ext cx="8229599" cy="499478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2733368" y="589935"/>
            <a:ext cx="3569109" cy="452284"/>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2/24/2024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Lst>
  <p:txStyles>
    <p:titleStyle>
      <a:lvl1pPr algn="ctr" defTabSz="914400" rtl="0" eaLnBrk="1" latinLnBrk="0" hangingPunct="1">
        <a:spcBef>
          <a:spcPct val="0"/>
        </a:spcBef>
        <a:buNone/>
        <a:defRPr sz="4400" kern="1200">
          <a:solidFill>
            <a:srgbClr val="F8F6F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257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l"/>
            <a:r>
              <a:rPr lang="en-US" sz="2400" b="1" i="0" dirty="0">
                <a:effectLst/>
                <a:latin typeface="system-ui"/>
              </a:rPr>
              <a:t>What made Daniel the man “greatly loved”?</a:t>
            </a:r>
          </a:p>
          <a:p>
            <a:pPr marL="342900" indent="-342900" algn="l">
              <a:buFont typeface="+mj-lt"/>
              <a:buAutoNum type="arabicPeriod"/>
            </a:pPr>
            <a:r>
              <a:rPr lang="en-US" sz="2400" dirty="0">
                <a:latin typeface="system-ui"/>
              </a:rPr>
              <a:t>He purposed in his heart not to defile himself. (Dan 1:8)</a:t>
            </a:r>
          </a:p>
          <a:p>
            <a:pPr marL="342900" indent="-342900" algn="l">
              <a:buFont typeface="+mj-lt"/>
              <a:buAutoNum type="arabicPeriod"/>
            </a:pPr>
            <a:r>
              <a:rPr lang="en-US" sz="2400" dirty="0">
                <a:latin typeface="system-ui"/>
              </a:rPr>
              <a:t>He offered blessings to God (Dan 2:19-23)</a:t>
            </a:r>
          </a:p>
          <a:p>
            <a:pPr marL="342900" indent="-342900" algn="l">
              <a:buFont typeface="+mj-lt"/>
              <a:buAutoNum type="arabicPeriod"/>
            </a:pPr>
            <a:r>
              <a:rPr lang="en-US" sz="2400" dirty="0">
                <a:latin typeface="system-ui"/>
              </a:rPr>
              <a:t>He gave God the glory for his successes. (Dan 2:26-28, 37-38, 47; Dan 4:24; Dan 6:22)</a:t>
            </a:r>
          </a:p>
          <a:p>
            <a:pPr marL="342900" indent="-342900" algn="l">
              <a:buFont typeface="+mj-lt"/>
              <a:buAutoNum type="arabicPeriod"/>
            </a:pPr>
            <a:r>
              <a:rPr lang="en-US" sz="2400" dirty="0">
                <a:latin typeface="system-ui"/>
              </a:rPr>
              <a:t>He counseled the King to live righteously. (Dan 4:27; Dan 5:23)</a:t>
            </a:r>
          </a:p>
          <a:p>
            <a:pPr marL="342900" indent="-342900" algn="l">
              <a:buFont typeface="+mj-lt"/>
              <a:buAutoNum type="arabicPeriod"/>
            </a:pPr>
            <a:r>
              <a:rPr lang="en-US" sz="2400" dirty="0">
                <a:latin typeface="system-ui"/>
              </a:rPr>
              <a:t>He was a man of prayer. (Dan 2:14-18; Dan 6:10)</a:t>
            </a:r>
          </a:p>
        </p:txBody>
      </p:sp>
      <p:sp>
        <p:nvSpPr>
          <p:cNvPr id="6" name="Title 5"/>
          <p:cNvSpPr>
            <a:spLocks noGrp="1"/>
          </p:cNvSpPr>
          <p:nvPr>
            <p:ph type="title"/>
          </p:nvPr>
        </p:nvSpPr>
        <p:spPr>
          <a:xfrm>
            <a:off x="1265382" y="589935"/>
            <a:ext cx="6613236" cy="452284"/>
          </a:xfrm>
        </p:spPr>
        <p:txBody>
          <a:bodyPr>
            <a:noAutofit/>
          </a:bodyPr>
          <a:lstStyle/>
          <a:p>
            <a:r>
              <a:rPr lang="en-US" sz="4200" dirty="0"/>
              <a:t>The Man Greatly Loved</a:t>
            </a:r>
          </a:p>
        </p:txBody>
      </p:sp>
    </p:spTree>
    <p:extLst>
      <p:ext uri="{BB962C8B-B14F-4D97-AF65-F5344CB8AC3E}">
        <p14:creationId xmlns:p14="http://schemas.microsoft.com/office/powerpoint/2010/main" val="392546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z="3600" b="1" i="0" dirty="0">
                <a:effectLst/>
                <a:latin typeface="system-ui"/>
              </a:rPr>
              <a:t>Daniel simply lived faithfully and righteously before God regardless of his circumstances.</a:t>
            </a:r>
            <a:endParaRPr lang="en-US" sz="3600" b="1" dirty="0">
              <a:latin typeface="system-ui"/>
            </a:endParaRPr>
          </a:p>
          <a:p>
            <a:endParaRPr lang="en-US" sz="1800" dirty="0"/>
          </a:p>
        </p:txBody>
      </p:sp>
      <p:sp>
        <p:nvSpPr>
          <p:cNvPr id="6" name="Title 5"/>
          <p:cNvSpPr>
            <a:spLocks noGrp="1"/>
          </p:cNvSpPr>
          <p:nvPr>
            <p:ph type="title"/>
          </p:nvPr>
        </p:nvSpPr>
        <p:spPr>
          <a:xfrm>
            <a:off x="1265382" y="589935"/>
            <a:ext cx="6613236" cy="452284"/>
          </a:xfrm>
        </p:spPr>
        <p:txBody>
          <a:bodyPr>
            <a:noAutofit/>
          </a:bodyPr>
          <a:lstStyle/>
          <a:p>
            <a:r>
              <a:rPr lang="en-US" sz="4200" dirty="0"/>
              <a:t>The Man Greatly Loved</a:t>
            </a:r>
          </a:p>
        </p:txBody>
      </p:sp>
    </p:spTree>
    <p:extLst>
      <p:ext uri="{BB962C8B-B14F-4D97-AF65-F5344CB8AC3E}">
        <p14:creationId xmlns:p14="http://schemas.microsoft.com/office/powerpoint/2010/main" val="146379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l"/>
            <a:r>
              <a:rPr lang="en-US" sz="3600" b="1" dirty="0">
                <a:latin typeface="system-ui"/>
              </a:rPr>
              <a:t>Daniel</a:t>
            </a:r>
            <a:r>
              <a:rPr lang="en-US" sz="3600" b="1" i="0" dirty="0">
                <a:effectLst/>
                <a:latin typeface="system-ui"/>
              </a:rPr>
              <a:t>:</a:t>
            </a:r>
          </a:p>
          <a:p>
            <a:pPr marL="571500" indent="-571500" algn="l">
              <a:buFont typeface="Arial" panose="020B0604020202020204" pitchFamily="34" charset="0"/>
              <a:buChar char="•"/>
            </a:pPr>
            <a:r>
              <a:rPr lang="en-US" sz="3600" b="1" dirty="0">
                <a:latin typeface="system-ui"/>
              </a:rPr>
              <a:t>Refused to defile himself with the King’s delicacies.</a:t>
            </a:r>
          </a:p>
          <a:p>
            <a:pPr marL="571500" indent="-571500" algn="l">
              <a:buFont typeface="Arial" panose="020B0604020202020204" pitchFamily="34" charset="0"/>
              <a:buChar char="•"/>
            </a:pPr>
            <a:r>
              <a:rPr lang="en-US" sz="3600" b="1" dirty="0">
                <a:latin typeface="system-ui"/>
              </a:rPr>
              <a:t>Gave God the glory for his personal successes.</a:t>
            </a:r>
          </a:p>
          <a:p>
            <a:pPr marL="571500" indent="-571500" algn="l">
              <a:buFont typeface="Arial" panose="020B0604020202020204" pitchFamily="34" charset="0"/>
              <a:buChar char="•"/>
            </a:pPr>
            <a:r>
              <a:rPr lang="en-US" sz="3600" b="1" dirty="0">
                <a:latin typeface="system-ui"/>
              </a:rPr>
              <a:t>Counseled others to live righteously.</a:t>
            </a:r>
          </a:p>
          <a:p>
            <a:pPr marL="571500" indent="-571500" algn="l">
              <a:buFont typeface="Arial" panose="020B0604020202020204" pitchFamily="34" charset="0"/>
              <a:buChar char="•"/>
            </a:pPr>
            <a:r>
              <a:rPr lang="en-US" sz="3600" b="1" dirty="0">
                <a:latin typeface="system-ui"/>
              </a:rPr>
              <a:t>Was an avid man of prayer.</a:t>
            </a:r>
          </a:p>
          <a:p>
            <a:endParaRPr lang="en-US" sz="1800" dirty="0"/>
          </a:p>
        </p:txBody>
      </p:sp>
      <p:sp>
        <p:nvSpPr>
          <p:cNvPr id="6" name="Title 5"/>
          <p:cNvSpPr>
            <a:spLocks noGrp="1"/>
          </p:cNvSpPr>
          <p:nvPr>
            <p:ph type="title"/>
          </p:nvPr>
        </p:nvSpPr>
        <p:spPr>
          <a:xfrm>
            <a:off x="1265382" y="589935"/>
            <a:ext cx="6613236" cy="452284"/>
          </a:xfrm>
        </p:spPr>
        <p:txBody>
          <a:bodyPr>
            <a:noAutofit/>
          </a:bodyPr>
          <a:lstStyle/>
          <a:p>
            <a:r>
              <a:rPr lang="en-US" sz="4200" dirty="0"/>
              <a:t>The Man Greatly Loved</a:t>
            </a:r>
          </a:p>
        </p:txBody>
      </p:sp>
    </p:spTree>
    <p:extLst>
      <p:ext uri="{BB962C8B-B14F-4D97-AF65-F5344CB8AC3E}">
        <p14:creationId xmlns:p14="http://schemas.microsoft.com/office/powerpoint/2010/main" val="310175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92500" lnSpcReduction="10000"/>
          </a:bodyPr>
          <a:lstStyle/>
          <a:p>
            <a:r>
              <a:rPr lang="en-US" sz="3600" b="1" dirty="0">
                <a:latin typeface="system-ui"/>
              </a:rPr>
              <a:t>Daniel</a:t>
            </a:r>
            <a:r>
              <a:rPr lang="en-US" sz="3600" b="1" i="0" dirty="0">
                <a:effectLst/>
                <a:latin typeface="system-ui"/>
              </a:rPr>
              <a:t> serves as a great example for us.</a:t>
            </a:r>
          </a:p>
          <a:p>
            <a:r>
              <a:rPr lang="en-US" sz="3600" dirty="0">
                <a:latin typeface="system-ui"/>
              </a:rPr>
              <a:t>No matter what we do in our lives, we should put God first.</a:t>
            </a:r>
          </a:p>
          <a:p>
            <a:endParaRPr lang="en-US" sz="3600" dirty="0">
              <a:latin typeface="system-ui"/>
            </a:endParaRPr>
          </a:p>
          <a:p>
            <a:pPr marL="742950" indent="-742950" algn="l">
              <a:buFont typeface="+mj-lt"/>
              <a:buAutoNum type="arabicPeriod"/>
            </a:pPr>
            <a:r>
              <a:rPr lang="en-US" sz="2200" dirty="0">
                <a:latin typeface="system-ui"/>
              </a:rPr>
              <a:t>Refuse to defile ourselves with the delicacies of the world. </a:t>
            </a:r>
          </a:p>
          <a:p>
            <a:pPr lvl="1" indent="0">
              <a:buNone/>
            </a:pPr>
            <a:r>
              <a:rPr lang="en-US" sz="2200" dirty="0">
                <a:latin typeface="system-ui"/>
              </a:rPr>
              <a:t>(I </a:t>
            </a:r>
            <a:r>
              <a:rPr lang="en-US" sz="2200" dirty="0" err="1">
                <a:latin typeface="system-ui"/>
              </a:rPr>
              <a:t>Thess</a:t>
            </a:r>
            <a:r>
              <a:rPr lang="en-US" sz="2200" dirty="0">
                <a:latin typeface="system-ui"/>
              </a:rPr>
              <a:t> 5:22; Rom 12:1-2; 2 Corinthians 6:14-18; 2 Tim 2:22)</a:t>
            </a:r>
          </a:p>
          <a:p>
            <a:pPr marL="742950" indent="-742950" algn="l">
              <a:buFont typeface="+mj-lt"/>
              <a:buAutoNum type="arabicPeriod"/>
            </a:pPr>
            <a:r>
              <a:rPr lang="en-US" sz="2200" dirty="0">
                <a:latin typeface="system-ui"/>
              </a:rPr>
              <a:t>Give God the glory for any of our personal successes. </a:t>
            </a:r>
          </a:p>
          <a:p>
            <a:pPr lvl="1" indent="0">
              <a:buNone/>
            </a:pPr>
            <a:r>
              <a:rPr lang="en-US" sz="2200" dirty="0">
                <a:latin typeface="system-ui"/>
              </a:rPr>
              <a:t>(I </a:t>
            </a:r>
            <a:r>
              <a:rPr lang="en-US" sz="2200" dirty="0" err="1">
                <a:latin typeface="system-ui"/>
              </a:rPr>
              <a:t>Thess</a:t>
            </a:r>
            <a:r>
              <a:rPr lang="en-US" sz="2200" dirty="0">
                <a:latin typeface="system-ui"/>
              </a:rPr>
              <a:t> 5:18; Matt 5:16; Col 3:17)</a:t>
            </a:r>
          </a:p>
          <a:p>
            <a:pPr marL="742950" indent="-742950" algn="l">
              <a:buFont typeface="+mj-lt"/>
              <a:buAutoNum type="arabicPeriod"/>
            </a:pPr>
            <a:r>
              <a:rPr lang="en-US" sz="2200" dirty="0">
                <a:latin typeface="system-ui"/>
              </a:rPr>
              <a:t>Counsel others to live righteously. </a:t>
            </a:r>
          </a:p>
          <a:p>
            <a:pPr lvl="1" indent="0">
              <a:buNone/>
            </a:pPr>
            <a:r>
              <a:rPr lang="en-US" sz="2200" dirty="0">
                <a:latin typeface="system-ui"/>
              </a:rPr>
              <a:t>(I </a:t>
            </a:r>
            <a:r>
              <a:rPr lang="en-US" sz="2200" dirty="0" err="1">
                <a:latin typeface="system-ui"/>
              </a:rPr>
              <a:t>Thess</a:t>
            </a:r>
            <a:r>
              <a:rPr lang="en-US" sz="2200" dirty="0">
                <a:latin typeface="system-ui"/>
              </a:rPr>
              <a:t> 5:14-15; Rom 6:12-22; I Tim 6:11; I John 3:7-10)</a:t>
            </a:r>
          </a:p>
          <a:p>
            <a:pPr marL="742950" indent="-742950" algn="l">
              <a:buFont typeface="+mj-lt"/>
              <a:buAutoNum type="arabicPeriod"/>
            </a:pPr>
            <a:r>
              <a:rPr lang="en-US" sz="2200" dirty="0">
                <a:latin typeface="system-ui"/>
              </a:rPr>
              <a:t>Be an avid person of prayer. </a:t>
            </a:r>
          </a:p>
          <a:p>
            <a:pPr lvl="1" indent="0">
              <a:buNone/>
            </a:pPr>
            <a:r>
              <a:rPr lang="en-US" sz="2200" dirty="0">
                <a:latin typeface="system-ui"/>
              </a:rPr>
              <a:t>(I </a:t>
            </a:r>
            <a:r>
              <a:rPr lang="en-US" sz="2200" dirty="0" err="1">
                <a:latin typeface="system-ui"/>
              </a:rPr>
              <a:t>Thess</a:t>
            </a:r>
            <a:r>
              <a:rPr lang="en-US" sz="2200" dirty="0">
                <a:latin typeface="system-ui"/>
              </a:rPr>
              <a:t> 5:17; Eph 6:18; Luke 18:1)</a:t>
            </a:r>
          </a:p>
          <a:p>
            <a:endParaRPr lang="en-US" sz="1800" dirty="0"/>
          </a:p>
        </p:txBody>
      </p:sp>
      <p:sp>
        <p:nvSpPr>
          <p:cNvPr id="6" name="Title 5"/>
          <p:cNvSpPr>
            <a:spLocks noGrp="1"/>
          </p:cNvSpPr>
          <p:nvPr>
            <p:ph type="title"/>
          </p:nvPr>
        </p:nvSpPr>
        <p:spPr>
          <a:xfrm>
            <a:off x="1265382" y="589935"/>
            <a:ext cx="6613236" cy="452284"/>
          </a:xfrm>
        </p:spPr>
        <p:txBody>
          <a:bodyPr>
            <a:noAutofit/>
          </a:bodyPr>
          <a:lstStyle/>
          <a:p>
            <a:r>
              <a:rPr lang="en-US" sz="4200" dirty="0"/>
              <a:t>The Man Greatly Loved</a:t>
            </a:r>
          </a:p>
        </p:txBody>
      </p:sp>
    </p:spTree>
    <p:extLst>
      <p:ext uri="{BB962C8B-B14F-4D97-AF65-F5344CB8AC3E}">
        <p14:creationId xmlns:p14="http://schemas.microsoft.com/office/powerpoint/2010/main" val="94855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7200" dirty="0"/>
              <a:t>The Man Greatly Loved</a:t>
            </a:r>
          </a:p>
        </p:txBody>
      </p:sp>
    </p:spTree>
    <p:extLst>
      <p:ext uri="{BB962C8B-B14F-4D97-AF65-F5344CB8AC3E}">
        <p14:creationId xmlns:p14="http://schemas.microsoft.com/office/powerpoint/2010/main" val="36657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Who was the man after God’s own heart?</a:t>
            </a:r>
          </a:p>
        </p:txBody>
      </p:sp>
      <p:sp>
        <p:nvSpPr>
          <p:cNvPr id="6" name="Title 5"/>
          <p:cNvSpPr>
            <a:spLocks noGrp="1"/>
          </p:cNvSpPr>
          <p:nvPr>
            <p:ph type="title"/>
          </p:nvPr>
        </p:nvSpPr>
        <p:spPr>
          <a:xfrm>
            <a:off x="1265382" y="589935"/>
            <a:ext cx="6613236" cy="452284"/>
          </a:xfrm>
        </p:spPr>
        <p:txBody>
          <a:bodyPr>
            <a:noAutofit/>
          </a:bodyPr>
          <a:lstStyle/>
          <a:p>
            <a:r>
              <a:rPr lang="en-US" sz="4200" dirty="0"/>
              <a:t>Bible Trivia</a:t>
            </a:r>
          </a:p>
        </p:txBody>
      </p:sp>
    </p:spTree>
    <p:extLst>
      <p:ext uri="{BB962C8B-B14F-4D97-AF65-F5344CB8AC3E}">
        <p14:creationId xmlns:p14="http://schemas.microsoft.com/office/powerpoint/2010/main" val="110831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Who was the man after God’s own heart?</a:t>
            </a:r>
          </a:p>
          <a:p>
            <a:endParaRPr lang="en-US" sz="4400" b="1" dirty="0"/>
          </a:p>
          <a:p>
            <a:r>
              <a:rPr lang="en-US" sz="4400" b="1" dirty="0"/>
              <a:t>David</a:t>
            </a:r>
          </a:p>
          <a:p>
            <a:r>
              <a:rPr lang="en-US" sz="4400" b="1" dirty="0"/>
              <a:t>(Acts 13:22)</a:t>
            </a:r>
          </a:p>
        </p:txBody>
      </p:sp>
      <p:sp>
        <p:nvSpPr>
          <p:cNvPr id="6" name="Title 5"/>
          <p:cNvSpPr>
            <a:spLocks noGrp="1"/>
          </p:cNvSpPr>
          <p:nvPr>
            <p:ph type="title"/>
          </p:nvPr>
        </p:nvSpPr>
        <p:spPr>
          <a:xfrm>
            <a:off x="1265382" y="589935"/>
            <a:ext cx="6613236" cy="452284"/>
          </a:xfrm>
        </p:spPr>
        <p:txBody>
          <a:bodyPr>
            <a:noAutofit/>
          </a:bodyPr>
          <a:lstStyle/>
          <a:p>
            <a:r>
              <a:rPr lang="en-US" sz="4200" dirty="0"/>
              <a:t>Bible Trivia</a:t>
            </a:r>
          </a:p>
        </p:txBody>
      </p:sp>
    </p:spTree>
    <p:extLst>
      <p:ext uri="{BB962C8B-B14F-4D97-AF65-F5344CB8AC3E}">
        <p14:creationId xmlns:p14="http://schemas.microsoft.com/office/powerpoint/2010/main" val="87898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Who was the disciple whom Jesus loved?</a:t>
            </a:r>
          </a:p>
        </p:txBody>
      </p:sp>
      <p:sp>
        <p:nvSpPr>
          <p:cNvPr id="6" name="Title 5"/>
          <p:cNvSpPr>
            <a:spLocks noGrp="1"/>
          </p:cNvSpPr>
          <p:nvPr>
            <p:ph type="title"/>
          </p:nvPr>
        </p:nvSpPr>
        <p:spPr>
          <a:xfrm>
            <a:off x="1265382" y="589935"/>
            <a:ext cx="6613236" cy="452284"/>
          </a:xfrm>
        </p:spPr>
        <p:txBody>
          <a:bodyPr>
            <a:noAutofit/>
          </a:bodyPr>
          <a:lstStyle/>
          <a:p>
            <a:r>
              <a:rPr lang="en-US" sz="4200" dirty="0"/>
              <a:t>Bible Trivia</a:t>
            </a:r>
          </a:p>
        </p:txBody>
      </p:sp>
    </p:spTree>
    <p:extLst>
      <p:ext uri="{BB962C8B-B14F-4D97-AF65-F5344CB8AC3E}">
        <p14:creationId xmlns:p14="http://schemas.microsoft.com/office/powerpoint/2010/main" val="216493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Who was the disciple whom Jesus loved?</a:t>
            </a:r>
          </a:p>
          <a:p>
            <a:endParaRPr lang="en-US" sz="4400" b="1" dirty="0"/>
          </a:p>
          <a:p>
            <a:r>
              <a:rPr lang="en-US" sz="4400" b="1" dirty="0"/>
              <a:t>John </a:t>
            </a:r>
          </a:p>
          <a:p>
            <a:r>
              <a:rPr lang="en-US" sz="4400" b="1" dirty="0"/>
              <a:t>(John 13:23, 19:26, 20:2, 21:7, 21:20)</a:t>
            </a:r>
          </a:p>
        </p:txBody>
      </p:sp>
      <p:sp>
        <p:nvSpPr>
          <p:cNvPr id="6" name="Title 5"/>
          <p:cNvSpPr>
            <a:spLocks noGrp="1"/>
          </p:cNvSpPr>
          <p:nvPr>
            <p:ph type="title"/>
          </p:nvPr>
        </p:nvSpPr>
        <p:spPr>
          <a:xfrm>
            <a:off x="1265382" y="589935"/>
            <a:ext cx="6613236" cy="452284"/>
          </a:xfrm>
        </p:spPr>
        <p:txBody>
          <a:bodyPr>
            <a:noAutofit/>
          </a:bodyPr>
          <a:lstStyle/>
          <a:p>
            <a:r>
              <a:rPr lang="en-US" sz="4200" dirty="0"/>
              <a:t>Bible Trivia</a:t>
            </a:r>
          </a:p>
        </p:txBody>
      </p:sp>
    </p:spTree>
    <p:extLst>
      <p:ext uri="{BB962C8B-B14F-4D97-AF65-F5344CB8AC3E}">
        <p14:creationId xmlns:p14="http://schemas.microsoft.com/office/powerpoint/2010/main" val="112753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Who was the man who was “greatly loved”?</a:t>
            </a:r>
          </a:p>
        </p:txBody>
      </p:sp>
      <p:sp>
        <p:nvSpPr>
          <p:cNvPr id="6" name="Title 5"/>
          <p:cNvSpPr>
            <a:spLocks noGrp="1"/>
          </p:cNvSpPr>
          <p:nvPr>
            <p:ph type="title"/>
          </p:nvPr>
        </p:nvSpPr>
        <p:spPr>
          <a:xfrm>
            <a:off x="1265382" y="589935"/>
            <a:ext cx="6613236" cy="452284"/>
          </a:xfrm>
        </p:spPr>
        <p:txBody>
          <a:bodyPr>
            <a:noAutofit/>
          </a:bodyPr>
          <a:lstStyle/>
          <a:p>
            <a:r>
              <a:rPr lang="en-US" sz="4200" dirty="0"/>
              <a:t>Bible Trivia</a:t>
            </a:r>
          </a:p>
        </p:txBody>
      </p:sp>
    </p:spTree>
    <p:extLst>
      <p:ext uri="{BB962C8B-B14F-4D97-AF65-F5344CB8AC3E}">
        <p14:creationId xmlns:p14="http://schemas.microsoft.com/office/powerpoint/2010/main" val="193703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Who was the man who was “greatly loved”?</a:t>
            </a:r>
          </a:p>
          <a:p>
            <a:endParaRPr lang="en-US" sz="4400" b="1" dirty="0"/>
          </a:p>
          <a:p>
            <a:r>
              <a:rPr lang="en-US" sz="4400" b="1" dirty="0"/>
              <a:t>Daniel </a:t>
            </a:r>
          </a:p>
          <a:p>
            <a:r>
              <a:rPr lang="en-US" sz="4400" b="1" dirty="0"/>
              <a:t>(Daniel 9:23; 10:11; 10:19)</a:t>
            </a:r>
          </a:p>
        </p:txBody>
      </p:sp>
      <p:sp>
        <p:nvSpPr>
          <p:cNvPr id="6" name="Title 5"/>
          <p:cNvSpPr>
            <a:spLocks noGrp="1"/>
          </p:cNvSpPr>
          <p:nvPr>
            <p:ph type="title"/>
          </p:nvPr>
        </p:nvSpPr>
        <p:spPr>
          <a:xfrm>
            <a:off x="1265382" y="589935"/>
            <a:ext cx="6613236" cy="452284"/>
          </a:xfrm>
        </p:spPr>
        <p:txBody>
          <a:bodyPr>
            <a:noAutofit/>
          </a:bodyPr>
          <a:lstStyle/>
          <a:p>
            <a:r>
              <a:rPr lang="en-US" sz="4200" dirty="0"/>
              <a:t>Bible Trivia</a:t>
            </a:r>
          </a:p>
        </p:txBody>
      </p:sp>
    </p:spTree>
    <p:extLst>
      <p:ext uri="{BB962C8B-B14F-4D97-AF65-F5344CB8AC3E}">
        <p14:creationId xmlns:p14="http://schemas.microsoft.com/office/powerpoint/2010/main" val="271988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7200" dirty="0"/>
              <a:t>The Man Greatly Loved</a:t>
            </a:r>
          </a:p>
        </p:txBody>
      </p:sp>
    </p:spTree>
    <p:extLst>
      <p:ext uri="{BB962C8B-B14F-4D97-AF65-F5344CB8AC3E}">
        <p14:creationId xmlns:p14="http://schemas.microsoft.com/office/powerpoint/2010/main" val="389385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z="2000" b="0" i="0" dirty="0">
                <a:effectLst/>
                <a:latin typeface="system-ui"/>
              </a:rPr>
              <a:t>At the beginning of your pleas for mercy a word went out, and I have come to tell it to you, for you are </a:t>
            </a:r>
            <a:r>
              <a:rPr lang="en-US" sz="2000" b="1" i="0" dirty="0">
                <a:solidFill>
                  <a:srgbClr val="FFFF00"/>
                </a:solidFill>
                <a:effectLst/>
                <a:latin typeface="system-ui"/>
              </a:rPr>
              <a:t>greatly loved</a:t>
            </a:r>
            <a:r>
              <a:rPr lang="en-US" sz="2000" b="0" i="0" dirty="0">
                <a:effectLst/>
                <a:latin typeface="system-ui"/>
              </a:rPr>
              <a:t>. Therefore consider the word and understand the vision. (Dan 9:23 - ESV)</a:t>
            </a:r>
          </a:p>
          <a:p>
            <a:endParaRPr lang="en-US" sz="2000" b="0" i="0" dirty="0">
              <a:effectLst/>
              <a:latin typeface="system-ui"/>
            </a:endParaRPr>
          </a:p>
          <a:p>
            <a:r>
              <a:rPr lang="en-US" sz="2000" b="0" i="0" dirty="0">
                <a:effectLst/>
                <a:latin typeface="system-ui"/>
              </a:rPr>
              <a:t>And he said to me, “</a:t>
            </a:r>
            <a:r>
              <a:rPr lang="en-US" sz="2000" i="0" dirty="0">
                <a:effectLst/>
                <a:latin typeface="system-ui"/>
              </a:rPr>
              <a:t>O </a:t>
            </a:r>
            <a:r>
              <a:rPr lang="en-US" sz="2000" b="1" i="0" dirty="0">
                <a:solidFill>
                  <a:srgbClr val="FFFF00"/>
                </a:solidFill>
                <a:effectLst/>
                <a:latin typeface="system-ui"/>
              </a:rPr>
              <a:t>Daniel, man greatly loved</a:t>
            </a:r>
            <a:r>
              <a:rPr lang="en-US" sz="2000" b="0" i="0" dirty="0">
                <a:effectLst/>
                <a:latin typeface="system-ui"/>
              </a:rPr>
              <a:t>, understand the words that I speak to you, and stand upright, for now I have been sent to you.” And when he had spoken this word to me, I stood up trembling. (Dan 10:11 - ESV)</a:t>
            </a:r>
          </a:p>
          <a:p>
            <a:endParaRPr lang="en-US" sz="2000" b="0" i="0" dirty="0">
              <a:effectLst/>
              <a:latin typeface="system-ui"/>
            </a:endParaRPr>
          </a:p>
          <a:p>
            <a:r>
              <a:rPr lang="en-US" sz="2000" b="0" i="0" dirty="0">
                <a:effectLst/>
                <a:latin typeface="system-ui"/>
              </a:rPr>
              <a:t>And he said, “</a:t>
            </a:r>
            <a:r>
              <a:rPr lang="en-US" sz="2000" i="0" dirty="0">
                <a:effectLst/>
                <a:latin typeface="system-ui"/>
              </a:rPr>
              <a:t>O </a:t>
            </a:r>
            <a:r>
              <a:rPr lang="en-US" sz="2000" b="1" i="0" dirty="0">
                <a:solidFill>
                  <a:srgbClr val="FFFF00"/>
                </a:solidFill>
                <a:effectLst/>
                <a:latin typeface="system-ui"/>
              </a:rPr>
              <a:t>man greatly loved</a:t>
            </a:r>
            <a:r>
              <a:rPr lang="en-US" sz="2000" b="0" i="0" dirty="0">
                <a:effectLst/>
                <a:latin typeface="system-ui"/>
              </a:rPr>
              <a:t>, fear not, peace be with you; be strong and of good courage.” And as he spoke to me, I was strengthened and said, “Let my lord speak, for you have strengthened me.” (Dan 10:19 – ESV)</a:t>
            </a:r>
            <a:endParaRPr lang="en-US" sz="2000" dirty="0">
              <a:latin typeface="system-ui"/>
            </a:endParaRPr>
          </a:p>
          <a:p>
            <a:endParaRPr lang="en-US" sz="1800" dirty="0"/>
          </a:p>
        </p:txBody>
      </p:sp>
      <p:sp>
        <p:nvSpPr>
          <p:cNvPr id="6" name="Title 5"/>
          <p:cNvSpPr>
            <a:spLocks noGrp="1"/>
          </p:cNvSpPr>
          <p:nvPr>
            <p:ph type="title"/>
          </p:nvPr>
        </p:nvSpPr>
        <p:spPr>
          <a:xfrm>
            <a:off x="1265382" y="589935"/>
            <a:ext cx="6613236" cy="452284"/>
          </a:xfrm>
        </p:spPr>
        <p:txBody>
          <a:bodyPr>
            <a:noAutofit/>
          </a:bodyPr>
          <a:lstStyle/>
          <a:p>
            <a:r>
              <a:rPr lang="en-US" sz="4200" dirty="0"/>
              <a:t>The Man Greatly Loved</a:t>
            </a:r>
          </a:p>
        </p:txBody>
      </p:sp>
    </p:spTree>
    <p:extLst>
      <p:ext uri="{BB962C8B-B14F-4D97-AF65-F5344CB8AC3E}">
        <p14:creationId xmlns:p14="http://schemas.microsoft.com/office/powerpoint/2010/main" val="140548390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640</TotalTime>
  <Words>1473</Words>
  <Application>Microsoft Office PowerPoint</Application>
  <PresentationFormat>On-screen Show (4:3)</PresentationFormat>
  <Paragraphs>141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system-ui</vt:lpstr>
      <vt:lpstr>Trebuchet MS</vt:lpstr>
      <vt:lpstr>Default</vt:lpstr>
      <vt:lpstr>PowerPoint Presentation</vt:lpstr>
      <vt:lpstr>Bible Trivia</vt:lpstr>
      <vt:lpstr>Bible Trivia</vt:lpstr>
      <vt:lpstr>Bible Trivia</vt:lpstr>
      <vt:lpstr>Bible Trivia</vt:lpstr>
      <vt:lpstr>Bible Trivia</vt:lpstr>
      <vt:lpstr>Bible Trivia</vt:lpstr>
      <vt:lpstr>The Man Greatly Loved</vt:lpstr>
      <vt:lpstr>The Man Greatly Loved</vt:lpstr>
      <vt:lpstr>The Man Greatly Loved</vt:lpstr>
      <vt:lpstr>The Man Greatly Loved</vt:lpstr>
      <vt:lpstr>The Man Greatly Loved</vt:lpstr>
      <vt:lpstr>The Man Greatly Loved</vt:lpstr>
      <vt:lpstr>The Man Greatly Loved</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Monty Absher</cp:lastModifiedBy>
  <cp:revision>40</cp:revision>
  <dcterms:created xsi:type="dcterms:W3CDTF">2014-03-26T14:03:34Z</dcterms:created>
  <dcterms:modified xsi:type="dcterms:W3CDTF">2024-02-25T02:45:23Z</dcterms:modified>
</cp:coreProperties>
</file>