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94F"/>
    <a:srgbClr val="454B2D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4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5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0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1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3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4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6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DD82-C337-44A5-A93D-4914B4413744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1D5B-B3BC-4FF0-8ECB-8A07730C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7A64B-4A01-26E5-B92E-BE8C74656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1ACED-ED71-8092-2525-9408E0F9A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3D6F87-1C1B-3AE6-2DCE-21185EE32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r="20497" b="9149"/>
          <a:stretch/>
        </p:blipFill>
        <p:spPr>
          <a:xfrm>
            <a:off x="-1" y="-5358"/>
            <a:ext cx="9144001" cy="68633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C52755-16B7-DEB8-88DA-56EDD87F22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265698-EBD3-AF0F-16A8-8E164DF0208A}"/>
              </a:ext>
            </a:extLst>
          </p:cNvPr>
          <p:cNvSpPr txBox="1"/>
          <p:nvPr/>
        </p:nvSpPr>
        <p:spPr>
          <a:xfrm>
            <a:off x="341921" y="1386781"/>
            <a:ext cx="74422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Ephesians 5:1</a:t>
            </a:r>
            <a:endParaRPr lang="en-US" sz="800" b="1" dirty="0">
              <a:latin typeface="Arial Narrow" panose="020B0606020202030204" pitchFamily="34" charset="0"/>
            </a:endParaRPr>
          </a:p>
          <a:p>
            <a:r>
              <a:rPr lang="en-US" sz="3200" dirty="0">
                <a:latin typeface="Arial Narrow" panose="020B0606020202030204" pitchFamily="34" charset="0"/>
              </a:rPr>
              <a:t>Therefore be imitators of God…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1 Peter 5:16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be holy, for I am holy.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Matthew 5:48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be perfect, as your heavenly Father is perfect.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87226-3ED7-808F-4917-9DBA17389694}"/>
              </a:ext>
            </a:extLst>
          </p:cNvPr>
          <p:cNvSpPr txBox="1"/>
          <p:nvPr/>
        </p:nvSpPr>
        <p:spPr>
          <a:xfrm>
            <a:off x="341922" y="464010"/>
            <a:ext cx="5722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The Christian’s High Calling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541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D026F-1DBE-66D3-7553-3BD784E7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B1347-6D87-631C-19EC-5C254CA7D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r="20497" b="9149"/>
          <a:stretch/>
        </p:blipFill>
        <p:spPr>
          <a:xfrm>
            <a:off x="-1" y="-5358"/>
            <a:ext cx="9144001" cy="68633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793DEE-ABAE-E4B9-E5B8-5FDCAE6574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3F1B5-5ECB-5702-99E3-33F877E761BE}"/>
              </a:ext>
            </a:extLst>
          </p:cNvPr>
          <p:cNvSpPr txBox="1"/>
          <p:nvPr/>
        </p:nvSpPr>
        <p:spPr>
          <a:xfrm>
            <a:off x="850898" y="2566904"/>
            <a:ext cx="7442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Narrow" panose="020B0606020202030204" pitchFamily="34" charset="0"/>
              </a:rPr>
              <a:t>Despite the gap between ourselves and God, Christians who strive to imitate Him are seen as holy and blameless in His eyes.  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95F90-6B11-49BC-4B87-3A5A54B8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16A25-A17B-C973-6323-24BE8C49F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r="20497" b="9149"/>
          <a:stretch/>
        </p:blipFill>
        <p:spPr>
          <a:xfrm>
            <a:off x="-1" y="-5358"/>
            <a:ext cx="9144001" cy="68633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5841D-9F52-ACD0-495E-8491D685FE5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6D78D-57BA-4D06-28F1-487D62BA6290}"/>
              </a:ext>
            </a:extLst>
          </p:cNvPr>
          <p:cNvSpPr txBox="1"/>
          <p:nvPr/>
        </p:nvSpPr>
        <p:spPr>
          <a:xfrm>
            <a:off x="342897" y="175398"/>
            <a:ext cx="838688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Being An Imitator of God</a:t>
            </a:r>
          </a:p>
          <a:p>
            <a:endParaRPr lang="en-US" sz="1600" b="1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Recognize that we are beloved children (V. 1)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Children who are loved are likely to imitate the positive traits of their parents</a:t>
            </a:r>
          </a:p>
          <a:p>
            <a:pPr marL="457200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We are loved by God!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Adopted as sons (1:5)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Blessed with every spiritual blessing in the heavenly places (1:3)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Chosen to be holy and blameless (1:4)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Redeemed and forgiven (1:7)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Grace lavished on us (1:8-9)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Given an inheritance (1:11)</a:t>
            </a:r>
          </a:p>
          <a:p>
            <a:endParaRPr lang="en-US" sz="3200" b="1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 </a:t>
            </a:r>
            <a:endParaRPr lang="en-US" sz="3200" dirty="0">
              <a:latin typeface="Arial Narrow" panose="020B0606020202030204" pitchFamily="34" charset="0"/>
            </a:endParaRP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6545D-7379-6317-31F5-BB2DE36CF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9DB8D0-2CA8-C6C0-6841-005E40950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r="20497" b="9149"/>
          <a:stretch/>
        </p:blipFill>
        <p:spPr>
          <a:xfrm>
            <a:off x="-1" y="-5358"/>
            <a:ext cx="9144001" cy="68633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36D641-3D76-8EC3-C326-22F4F3F8C6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248624-C42F-E132-4A4A-C527352C9AEF}"/>
              </a:ext>
            </a:extLst>
          </p:cNvPr>
          <p:cNvSpPr txBox="1"/>
          <p:nvPr/>
        </p:nvSpPr>
        <p:spPr>
          <a:xfrm>
            <a:off x="342897" y="175398"/>
            <a:ext cx="83868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Being An Imitator of God</a:t>
            </a:r>
          </a:p>
          <a:p>
            <a:endParaRPr lang="en-US" sz="1600" b="1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Walk in Love (v. 2)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Sounds simple, but consider the standard</a:t>
            </a:r>
          </a:p>
          <a:p>
            <a:pPr marL="457200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Christ’s love is…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Voluntary (Jn. 10:17-18)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Sacrificial (Phil. 2:6-8)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Shown to bring people to God 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 </a:t>
            </a:r>
            <a:endParaRPr lang="en-US" sz="3200" dirty="0">
              <a:latin typeface="Arial Narrow" panose="020B0606020202030204" pitchFamily="34" charset="0"/>
            </a:endParaRP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BFF9E-83F0-CA08-52B3-98F90B93A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A31AF-FF66-EA29-978D-583D49652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r="20497" b="9149"/>
          <a:stretch/>
        </p:blipFill>
        <p:spPr>
          <a:xfrm>
            <a:off x="-1" y="-5358"/>
            <a:ext cx="9144001" cy="68633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C1A9C9-0B12-EB5E-CE50-10F0144324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41A1F-71ED-70E4-5295-2E212B68D64A}"/>
              </a:ext>
            </a:extLst>
          </p:cNvPr>
          <p:cNvSpPr txBox="1"/>
          <p:nvPr/>
        </p:nvSpPr>
        <p:spPr>
          <a:xfrm>
            <a:off x="342897" y="175398"/>
            <a:ext cx="8386886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Being An Imitator of God</a:t>
            </a:r>
          </a:p>
          <a:p>
            <a:endParaRPr lang="en-US" sz="1600" b="1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Walk as Children of Light (v. 8)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We are to “walk in the light as He is in the light”      (1 Jn. 1:7)</a:t>
            </a:r>
          </a:p>
          <a:p>
            <a:pPr marL="457200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We’ve been brought out of darkness and into the kingdom of light (Col. 1:12-13)</a:t>
            </a:r>
          </a:p>
          <a:p>
            <a:pPr marL="457200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How do we walk as children of light?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Don’t be content with darkness (vv. 3-5, 11; 1 Jn. 1:5)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Try to discern what is pleasing to God (v. 10)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Expose darkness (v. 11)</a:t>
            </a:r>
          </a:p>
          <a:p>
            <a:pPr marL="914400" lvl="1" indent="-457200">
              <a:buFontTx/>
              <a:buChar char="-"/>
            </a:pPr>
            <a:endParaRPr lang="en-US" sz="3200" dirty="0">
              <a:latin typeface="Arial Narrow" panose="020B0606020202030204" pitchFamily="34" charset="0"/>
            </a:endParaRPr>
          </a:p>
          <a:p>
            <a:pPr marL="1371600" lvl="2" indent="-457200">
              <a:buFontTx/>
              <a:buChar char="-"/>
            </a:pPr>
            <a:endParaRPr lang="en-US" sz="3200" dirty="0">
              <a:latin typeface="Arial Narrow" panose="020B0606020202030204" pitchFamily="34" charset="0"/>
            </a:endParaRPr>
          </a:p>
          <a:p>
            <a:endParaRPr lang="en-US" sz="3200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 </a:t>
            </a:r>
            <a:endParaRPr lang="en-US" sz="3200" dirty="0">
              <a:latin typeface="Arial Narrow" panose="020B0606020202030204" pitchFamily="34" charset="0"/>
            </a:endParaRP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52876-07FB-2687-6D87-EAE5E2619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EC593-87EF-1EA5-D02F-5E4E40D0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285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3</cp:revision>
  <dcterms:created xsi:type="dcterms:W3CDTF">2024-02-11T11:23:22Z</dcterms:created>
  <dcterms:modified xsi:type="dcterms:W3CDTF">2024-02-11T14:17:25Z</dcterms:modified>
</cp:coreProperties>
</file>