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7" r:id="rId1"/>
  </p:sldMasterIdLst>
  <p:sldIdLst>
    <p:sldId id="256" r:id="rId2"/>
    <p:sldId id="257" r:id="rId3"/>
    <p:sldId id="258" r:id="rId4"/>
    <p:sldId id="259"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5865"/>
  </p:normalViewPr>
  <p:slideViewPr>
    <p:cSldViewPr snapToGrid="0">
      <p:cViewPr varScale="1">
        <p:scale>
          <a:sx n="109" d="100"/>
          <a:sy n="109" d="100"/>
        </p:scale>
        <p:origin x="1624"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9144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08831" y="1449146"/>
            <a:ext cx="7526338"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08831" y="5280847"/>
            <a:ext cx="7526338"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smtClean="0"/>
              <a:pPr/>
              <a:t>2/11/24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270446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04863" y="4800600"/>
            <a:ext cx="7526337"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9144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04863" y="5367338"/>
            <a:ext cx="7526337"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smtClean="0"/>
              <a:pPr/>
              <a:t>2/11/24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948987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485107" y="1338479"/>
            <a:ext cx="4749312"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649573" y="1495525"/>
            <a:ext cx="442038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651226" y="4700702"/>
            <a:ext cx="4418727"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Text Placeholder 5"/>
          <p:cNvSpPr>
            <a:spLocks noGrp="1"/>
          </p:cNvSpPr>
          <p:nvPr>
            <p:ph type="body" sz="quarter" idx="16"/>
          </p:nvPr>
        </p:nvSpPr>
        <p:spPr>
          <a:xfrm>
            <a:off x="5398884" y="1338479"/>
            <a:ext cx="3302316" cy="4075464"/>
          </a:xfrm>
        </p:spPr>
        <p:txBody>
          <a:bodyPr anchor="t"/>
          <a:lstStyle>
            <a:lvl1pPr marL="0" indent="0">
              <a:buFontTx/>
              <a:buNone/>
              <a:defRPr/>
            </a:lvl1pPr>
          </a:lstStyle>
          <a:p>
            <a:pPr lvl="0"/>
            <a:r>
              <a:rPr lang="en-US"/>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2/11/24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831866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855663" y="2286585"/>
            <a:ext cx="3671336"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017816" y="2435956"/>
            <a:ext cx="328689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4616450" y="2286000"/>
            <a:ext cx="3671888" cy="2300288"/>
          </a:xfrm>
        </p:spPr>
        <p:txBody>
          <a:bodyPr anchor="t"/>
          <a:lstStyle>
            <a:lvl1pPr marL="0" indent="0">
              <a:buFontTx/>
              <a:buNone/>
              <a:defRPr/>
            </a:lvl1pPr>
          </a:lstStyle>
          <a:p>
            <a:pPr lvl="0"/>
            <a:r>
              <a:rPr lang="en-US"/>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smtClean="0"/>
              <a:pPr/>
              <a:t>2/11/24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73234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2/11/24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214008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5752238" y="446089"/>
            <a:ext cx="3391762"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9" name="AutoShape 4"/>
          <p:cNvSpPr>
            <a:spLocks noChangeAspect="1" noChangeArrowheads="1" noTextEdit="1"/>
          </p:cNvSpPr>
          <p:nvPr/>
        </p:nvSpPr>
        <p:spPr bwMode="auto">
          <a:xfrm>
            <a:off x="5233988" y="0"/>
            <a:ext cx="3910012" cy="586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2" name="Vertical Title 1"/>
          <p:cNvSpPr>
            <a:spLocks noGrp="1"/>
          </p:cNvSpPr>
          <p:nvPr>
            <p:ph type="title" orient="vert"/>
          </p:nvPr>
        </p:nvSpPr>
        <p:spPr>
          <a:xfrm>
            <a:off x="6137655" y="586171"/>
            <a:ext cx="1701800"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04862" y="446089"/>
            <a:ext cx="4947376" cy="5414962"/>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smtClean="0"/>
              <a:pPr/>
              <a:t>2/11/24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25331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809997" y="2222287"/>
            <a:ext cx="7524003" cy="363651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smtClean="0"/>
              <a:pPr/>
              <a:t>2/11/24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99744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0"/>
            <a:ext cx="9144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04863" y="2951396"/>
            <a:ext cx="7526337"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04863" y="5281200"/>
            <a:ext cx="7526337"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2/11/24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824419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09996" y="2222287"/>
            <a:ext cx="3670723" cy="36387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280" y="2222287"/>
            <a:ext cx="3670720" cy="36387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smtClean="0"/>
              <a:pPr/>
              <a:t>2/11/24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57157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09996" y="2174875"/>
            <a:ext cx="367072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09996" y="2751137"/>
            <a:ext cx="3687391"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280" y="2174875"/>
            <a:ext cx="3670720"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280" y="2751137"/>
            <a:ext cx="3670720"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smtClean="0"/>
              <a:pPr/>
              <a:t>2/11/24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55845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smtClean="0"/>
              <a:pPr/>
              <a:t>2/11/24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152240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smtClean="0"/>
              <a:pPr/>
              <a:t>2/11/24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635064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804863" y="446086"/>
            <a:ext cx="2660650"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04863" y="446088"/>
            <a:ext cx="2660650"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3641724" y="446087"/>
            <a:ext cx="4689475" cy="54149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04863" y="2260737"/>
            <a:ext cx="2660650"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smtClean="0"/>
              <a:pPr/>
              <a:t>2/11/24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913929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09996" y="727521"/>
            <a:ext cx="350154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4573588" y="0"/>
            <a:ext cx="4570412"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09996" y="2344684"/>
            <a:ext cx="350154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2914357" y="6041361"/>
            <a:ext cx="732659" cy="365125"/>
          </a:xfrm>
        </p:spPr>
        <p:txBody>
          <a:bodyPr/>
          <a:lstStyle/>
          <a:p>
            <a:fld id="{18C79C5D-2A6F-F04D-97DA-BEF2467B64E4}" type="datetimeFigureOut">
              <a:rPr lang="en-US" smtClean="0"/>
              <a:pPr/>
              <a:t>2/11/24</a:t>
            </a:fld>
            <a:endParaRPr lang="en-US" dirty="0"/>
          </a:p>
        </p:txBody>
      </p:sp>
      <p:sp>
        <p:nvSpPr>
          <p:cNvPr id="6" name="Footer Placeholder 5"/>
          <p:cNvSpPr>
            <a:spLocks noGrp="1"/>
          </p:cNvSpPr>
          <p:nvPr>
            <p:ph type="ftr" sz="quarter" idx="11"/>
          </p:nvPr>
        </p:nvSpPr>
        <p:spPr>
          <a:xfrm>
            <a:off x="442797" y="6041361"/>
            <a:ext cx="2471560" cy="365125"/>
          </a:xfrm>
        </p:spPr>
        <p:txBody>
          <a:bodyPr/>
          <a:lstStyle/>
          <a:p>
            <a:endParaRPr lang="en-US" dirty="0"/>
          </a:p>
        </p:txBody>
      </p:sp>
      <p:sp>
        <p:nvSpPr>
          <p:cNvPr id="7" name="Slide Number Placeholder 6"/>
          <p:cNvSpPr>
            <a:spLocks noGrp="1"/>
          </p:cNvSpPr>
          <p:nvPr>
            <p:ph type="sldNum" sz="quarter" idx="12"/>
          </p:nvPr>
        </p:nvSpPr>
        <p:spPr>
          <a:xfrm>
            <a:off x="3647017" y="5915887"/>
            <a:ext cx="796616" cy="490599"/>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645298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09997" y="447188"/>
            <a:ext cx="7524003"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09997" y="2184400"/>
            <a:ext cx="7524003"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42797" y="6041361"/>
            <a:ext cx="6289532"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6911422" y="6041361"/>
            <a:ext cx="993161"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smtClean="0"/>
              <a:pPr/>
              <a:t>2/11/24</a:t>
            </a:fld>
            <a:endParaRPr lang="en-US" dirty="0"/>
          </a:p>
        </p:txBody>
      </p:sp>
      <p:sp>
        <p:nvSpPr>
          <p:cNvPr id="6" name="Slide Number Placeholder 5"/>
          <p:cNvSpPr>
            <a:spLocks noGrp="1"/>
          </p:cNvSpPr>
          <p:nvPr>
            <p:ph type="sldNum" sz="quarter" idx="4"/>
          </p:nvPr>
        </p:nvSpPr>
        <p:spPr>
          <a:xfrm>
            <a:off x="7904584" y="5915887"/>
            <a:ext cx="796616"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13181980"/>
      </p:ext>
    </p:extLst>
  </p:cSld>
  <p:clrMap bg1="dk1" tx1="lt1" bg2="dk2" tx2="lt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 id="2147483679" r:id="rId12"/>
    <p:sldLayoutId id="2147483680" r:id="rId13"/>
    <p:sldLayoutId id="2147483681"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DCFF4E-5F8C-3675-543F-F94290F59FDA}"/>
              </a:ext>
            </a:extLst>
          </p:cNvPr>
          <p:cNvSpPr>
            <a:spLocks noGrp="1"/>
          </p:cNvSpPr>
          <p:nvPr>
            <p:ph type="ctrTitle"/>
          </p:nvPr>
        </p:nvSpPr>
        <p:spPr/>
        <p:txBody>
          <a:bodyPr/>
          <a:lstStyle/>
          <a:p>
            <a:r>
              <a:rPr lang="en-US" dirty="0">
                <a:latin typeface="Arial Black" panose="020B0604020202020204" pitchFamily="34" charset="0"/>
                <a:cs typeface="Arial Black" panose="020B0604020202020204" pitchFamily="34" charset="0"/>
              </a:rPr>
              <a:t>Be A Blessing!</a:t>
            </a:r>
          </a:p>
        </p:txBody>
      </p:sp>
      <p:sp>
        <p:nvSpPr>
          <p:cNvPr id="3" name="Subtitle 2">
            <a:extLst>
              <a:ext uri="{FF2B5EF4-FFF2-40B4-BE49-F238E27FC236}">
                <a16:creationId xmlns:a16="http://schemas.microsoft.com/office/drawing/2014/main" id="{36891E6E-7A06-0260-BDD2-A1BC861B04CA}"/>
              </a:ext>
            </a:extLst>
          </p:cNvPr>
          <p:cNvSpPr>
            <a:spLocks noGrp="1"/>
          </p:cNvSpPr>
          <p:nvPr>
            <p:ph type="subTitle" idx="1"/>
          </p:nvPr>
        </p:nvSpPr>
        <p:spPr>
          <a:xfrm>
            <a:off x="808831" y="5280846"/>
            <a:ext cx="7526338" cy="1319245"/>
          </a:xfrm>
        </p:spPr>
        <p:txBody>
          <a:bodyPr>
            <a:normAutofit/>
          </a:bodyPr>
          <a:lstStyle/>
          <a:p>
            <a:r>
              <a:rPr lang="en-US" sz="2000" dirty="0">
                <a:latin typeface="Calibri" panose="020F0502020204030204" pitchFamily="34" charset="0"/>
                <a:cs typeface="Calibri" panose="020F0502020204030204" pitchFamily="34" charset="0"/>
              </a:rPr>
              <a:t>“It is you who are the sons of the prophets and of the covenant which God made with your fathers, saying to Abraham, 'AND IN YOUR SEED ALL THE FAMILIES OF THE EARTH SHALL BE BLESSED.’” (Acts 3:25)</a:t>
            </a:r>
          </a:p>
          <a:p>
            <a:endParaRPr lang="en-US" dirty="0"/>
          </a:p>
        </p:txBody>
      </p:sp>
    </p:spTree>
    <p:extLst>
      <p:ext uri="{BB962C8B-B14F-4D97-AF65-F5344CB8AC3E}">
        <p14:creationId xmlns:p14="http://schemas.microsoft.com/office/powerpoint/2010/main" val="5261490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B9607A7-C194-45C1-9EA4-D513E02DCF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6">
            <a:extLst>
              <a:ext uri="{FF2B5EF4-FFF2-40B4-BE49-F238E27FC236}">
                <a16:creationId xmlns:a16="http://schemas.microsoft.com/office/drawing/2014/main" id="{CBFF659F-D040-4A67-B951-3D6D61BB1F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solidFill>
            <a:srgbClr val="000000"/>
          </a:solid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237D681E-54BB-0081-20D5-6CAD23A89108}"/>
              </a:ext>
            </a:extLst>
          </p:cNvPr>
          <p:cNvSpPr>
            <a:spLocks noGrp="1"/>
          </p:cNvSpPr>
          <p:nvPr>
            <p:ph type="title"/>
          </p:nvPr>
        </p:nvSpPr>
        <p:spPr>
          <a:xfrm>
            <a:off x="607500" y="447188"/>
            <a:ext cx="7928998" cy="970450"/>
          </a:xfrm>
          <a:effectLst/>
        </p:spPr>
        <p:txBody>
          <a:bodyPr>
            <a:normAutofit/>
          </a:bodyPr>
          <a:lstStyle/>
          <a:p>
            <a:r>
              <a:rPr lang="en-US" dirty="0">
                <a:latin typeface="Arial Black" panose="020B0604020202020204" pitchFamily="34" charset="0"/>
                <a:cs typeface="Arial Black" panose="020B0604020202020204" pitchFamily="34" charset="0"/>
              </a:rPr>
              <a:t>God Blesses Us!</a:t>
            </a:r>
          </a:p>
        </p:txBody>
      </p:sp>
      <p:sp>
        <p:nvSpPr>
          <p:cNvPr id="3" name="Content Placeholder 2">
            <a:extLst>
              <a:ext uri="{FF2B5EF4-FFF2-40B4-BE49-F238E27FC236}">
                <a16:creationId xmlns:a16="http://schemas.microsoft.com/office/drawing/2014/main" id="{ACB4C1B9-7673-10FD-0D5D-11BF90CBBD33}"/>
              </a:ext>
            </a:extLst>
          </p:cNvPr>
          <p:cNvSpPr>
            <a:spLocks noGrp="1"/>
          </p:cNvSpPr>
          <p:nvPr>
            <p:ph idx="1"/>
          </p:nvPr>
        </p:nvSpPr>
        <p:spPr>
          <a:xfrm>
            <a:off x="647911" y="2185988"/>
            <a:ext cx="8179566" cy="4121027"/>
          </a:xfrm>
          <a:effectLst/>
        </p:spPr>
        <p:txBody>
          <a:bodyPr>
            <a:normAutofit/>
          </a:bodyPr>
          <a:lstStyle/>
          <a:p>
            <a:r>
              <a:rPr lang="en-US" sz="2000" dirty="0">
                <a:latin typeface="Arial Narrow" panose="020B0604020202020204" pitchFamily="34" charset="0"/>
                <a:cs typeface="Arial Narrow" panose="020B0604020202020204" pitchFamily="34" charset="0"/>
              </a:rPr>
              <a:t>“God blessed them; and God said to them, "Be fruitful and multiply, and fill the earth, and subdue it; and rule over the fish of the sea and over the birds of the sky and over every living thing that moves on the earth."” (Genesis 1:28)</a:t>
            </a:r>
          </a:p>
          <a:p>
            <a:r>
              <a:rPr lang="en-US" sz="2000" dirty="0">
                <a:latin typeface="Arial Narrow" panose="020B0604020202020204" pitchFamily="34" charset="0"/>
                <a:cs typeface="Arial Narrow" panose="020B0604020202020204" pitchFamily="34" charset="0"/>
              </a:rPr>
              <a:t>“And God blessed Noah and his sons and said to them, "Be fruitful and multiply, and fill the earth.” (Genesis 9:1)</a:t>
            </a:r>
          </a:p>
          <a:p>
            <a:r>
              <a:rPr lang="en-US" sz="2000" dirty="0">
                <a:latin typeface="Arial Narrow" panose="020B0604020202020204" pitchFamily="34" charset="0"/>
                <a:cs typeface="Arial Narrow" panose="020B0604020202020204" pitchFamily="34" charset="0"/>
              </a:rPr>
              <a:t>“And I will make you a great nation, And </a:t>
            </a:r>
            <a:r>
              <a:rPr lang="en-US" sz="2000" u="sng" dirty="0">
                <a:latin typeface="Arial Narrow" panose="020B0604020202020204" pitchFamily="34" charset="0"/>
                <a:cs typeface="Arial Narrow" panose="020B0604020202020204" pitchFamily="34" charset="0"/>
              </a:rPr>
              <a:t>I will bless you</a:t>
            </a:r>
            <a:r>
              <a:rPr lang="en-US" sz="2000" dirty="0">
                <a:latin typeface="Arial Narrow" panose="020B0604020202020204" pitchFamily="34" charset="0"/>
                <a:cs typeface="Arial Narrow" panose="020B0604020202020204" pitchFamily="34" charset="0"/>
              </a:rPr>
              <a:t>, And make your name great; And so you shall be a blessing;” (Genesis 12:2; 26:24; 35:9)</a:t>
            </a:r>
          </a:p>
          <a:p>
            <a:r>
              <a:rPr lang="en-US" sz="2000" dirty="0">
                <a:latin typeface="Arial Narrow" panose="020B0604020202020204" pitchFamily="34" charset="0"/>
                <a:cs typeface="Arial Narrow" panose="020B0604020202020204" pitchFamily="34" charset="0"/>
              </a:rPr>
              <a:t>“Blessed be the God and Father of our Lord Jesus Christ, who has blessed us with every spiritual blessing in the heavenly places in Christ,” (Ephesians 1:3)</a:t>
            </a:r>
          </a:p>
        </p:txBody>
      </p:sp>
    </p:spTree>
    <p:extLst>
      <p:ext uri="{BB962C8B-B14F-4D97-AF65-F5344CB8AC3E}">
        <p14:creationId xmlns:p14="http://schemas.microsoft.com/office/powerpoint/2010/main" val="3055585118"/>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2161C96B-1DBC-51FF-1FD7-891F98FFC05B}"/>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DAE0817-7720-689E-E25D-E7CE12AB41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6">
            <a:extLst>
              <a:ext uri="{FF2B5EF4-FFF2-40B4-BE49-F238E27FC236}">
                <a16:creationId xmlns:a16="http://schemas.microsoft.com/office/drawing/2014/main" id="{B664CD20-FF51-FE87-7C73-11D9F7D54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solidFill>
            <a:srgbClr val="000000"/>
          </a:solid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AC0BBAA7-2F7B-9812-D2DF-1034D605ABFA}"/>
              </a:ext>
            </a:extLst>
          </p:cNvPr>
          <p:cNvSpPr>
            <a:spLocks noGrp="1"/>
          </p:cNvSpPr>
          <p:nvPr>
            <p:ph type="title"/>
          </p:nvPr>
        </p:nvSpPr>
        <p:spPr>
          <a:xfrm>
            <a:off x="607499" y="447188"/>
            <a:ext cx="8536501" cy="970450"/>
          </a:xfrm>
          <a:effectLst/>
        </p:spPr>
        <p:txBody>
          <a:bodyPr>
            <a:noAutofit/>
          </a:bodyPr>
          <a:lstStyle/>
          <a:p>
            <a:r>
              <a:rPr lang="en-US" sz="3000" dirty="0">
                <a:latin typeface="Arial Black" panose="020B0604020202020204" pitchFamily="34" charset="0"/>
                <a:cs typeface="Arial Black" panose="020B0604020202020204" pitchFamily="34" charset="0"/>
              </a:rPr>
              <a:t>God Called His People to Be A Blessing!</a:t>
            </a:r>
          </a:p>
        </p:txBody>
      </p:sp>
      <p:sp>
        <p:nvSpPr>
          <p:cNvPr id="3" name="Content Placeholder 2">
            <a:extLst>
              <a:ext uri="{FF2B5EF4-FFF2-40B4-BE49-F238E27FC236}">
                <a16:creationId xmlns:a16="http://schemas.microsoft.com/office/drawing/2014/main" id="{94832ACF-5371-29E7-F589-7B28D00630C5}"/>
              </a:ext>
            </a:extLst>
          </p:cNvPr>
          <p:cNvSpPr>
            <a:spLocks noGrp="1"/>
          </p:cNvSpPr>
          <p:nvPr>
            <p:ph idx="1"/>
          </p:nvPr>
        </p:nvSpPr>
        <p:spPr>
          <a:xfrm>
            <a:off x="647911" y="2185988"/>
            <a:ext cx="8331966" cy="4224824"/>
          </a:xfrm>
          <a:effectLst/>
        </p:spPr>
        <p:txBody>
          <a:bodyPr>
            <a:normAutofit/>
          </a:bodyPr>
          <a:lstStyle/>
          <a:p>
            <a:pPr marL="0" indent="0">
              <a:buNone/>
            </a:pPr>
            <a:r>
              <a:rPr lang="en-US" sz="2000" dirty="0">
                <a:latin typeface="Arial" panose="020B0604020202020204" pitchFamily="34" charset="0"/>
                <a:cs typeface="Arial" panose="020B0604020202020204" pitchFamily="34" charset="0"/>
              </a:rPr>
              <a:t>This goes back to Abraham...</a:t>
            </a:r>
          </a:p>
          <a:p>
            <a:pPr lvl="1"/>
            <a:r>
              <a:rPr lang="en-US" sz="1800" dirty="0">
                <a:latin typeface="Arial" panose="020B0604020202020204" pitchFamily="34" charset="0"/>
                <a:cs typeface="Arial" panose="020B0604020202020204" pitchFamily="34" charset="0"/>
              </a:rPr>
              <a:t>Genesis 18:17-18</a:t>
            </a:r>
          </a:p>
          <a:p>
            <a:pPr lvl="1"/>
            <a:r>
              <a:rPr lang="en-US" sz="1800" dirty="0">
                <a:latin typeface="Arial" panose="020B0604020202020204" pitchFamily="34" charset="0"/>
                <a:cs typeface="Arial" panose="020B0604020202020204" pitchFamily="34" charset="0"/>
              </a:rPr>
              <a:t>Genesis 26:4</a:t>
            </a:r>
          </a:p>
          <a:p>
            <a:pPr lvl="1"/>
            <a:r>
              <a:rPr lang="en-US" sz="1800" dirty="0">
                <a:latin typeface="Arial" panose="020B0604020202020204" pitchFamily="34" charset="0"/>
                <a:cs typeface="Arial" panose="020B0604020202020204" pitchFamily="34" charset="0"/>
              </a:rPr>
              <a:t>Genesis 28:14</a:t>
            </a:r>
          </a:p>
          <a:p>
            <a:pPr marL="0" indent="0">
              <a:buNone/>
            </a:pPr>
            <a:r>
              <a:rPr lang="en-US" sz="2000" dirty="0">
                <a:latin typeface="Arial" panose="020B0604020202020204" pitchFamily="34" charset="0"/>
                <a:cs typeface="Arial" panose="020B0604020202020204" pitchFamily="34" charset="0"/>
              </a:rPr>
              <a:t>Being blessed became an opportunity to bless. (Genesis 21:22-23)</a:t>
            </a:r>
          </a:p>
          <a:p>
            <a:pPr marL="0" indent="0">
              <a:buNone/>
            </a:pPr>
            <a:r>
              <a:rPr lang="en-US" sz="2000" dirty="0">
                <a:latin typeface="Arial" panose="020B0604020202020204" pitchFamily="34" charset="0"/>
                <a:cs typeface="Arial" panose="020B0604020202020204" pitchFamily="34" charset="0"/>
              </a:rPr>
              <a:t>Our call...</a:t>
            </a:r>
          </a:p>
          <a:p>
            <a:pPr lvl="1"/>
            <a:r>
              <a:rPr lang="en-US" sz="1800" dirty="0">
                <a:latin typeface="Arial" panose="020B0604020202020204" pitchFamily="34" charset="0"/>
                <a:cs typeface="Arial" panose="020B0604020202020204" pitchFamily="34" charset="0"/>
              </a:rPr>
              <a:t>1 Peter 3:8-9, 11</a:t>
            </a:r>
          </a:p>
          <a:p>
            <a:pPr lvl="1"/>
            <a:r>
              <a:rPr lang="en-US" sz="1800" dirty="0">
                <a:latin typeface="Arial" panose="020B0604020202020204" pitchFamily="34" charset="0"/>
                <a:cs typeface="Arial" panose="020B0604020202020204" pitchFamily="34" charset="0"/>
              </a:rPr>
              <a:t>Mathew 5:44-45</a:t>
            </a:r>
          </a:p>
          <a:p>
            <a:pPr lvl="1"/>
            <a:r>
              <a:rPr lang="en-US" sz="1800" dirty="0">
                <a:latin typeface="Arial" panose="020B0604020202020204" pitchFamily="34" charset="0"/>
                <a:cs typeface="Arial" panose="020B0604020202020204" pitchFamily="34" charset="0"/>
              </a:rPr>
              <a:t>Galatians 6:10</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4477024"/>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1C21E783-F202-76D4-4900-FAFA98D1720C}"/>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1D8ECFD-15CC-95D9-D146-0B3294B448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6">
            <a:extLst>
              <a:ext uri="{FF2B5EF4-FFF2-40B4-BE49-F238E27FC236}">
                <a16:creationId xmlns:a16="http://schemas.microsoft.com/office/drawing/2014/main" id="{13891788-D783-3754-8735-E10A344B7D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solidFill>
            <a:srgbClr val="000000"/>
          </a:solid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4CE10FCA-81B5-E515-8A8C-E71A35AFED56}"/>
              </a:ext>
            </a:extLst>
          </p:cNvPr>
          <p:cNvSpPr>
            <a:spLocks noGrp="1"/>
          </p:cNvSpPr>
          <p:nvPr>
            <p:ph type="title"/>
          </p:nvPr>
        </p:nvSpPr>
        <p:spPr>
          <a:xfrm>
            <a:off x="607499" y="447188"/>
            <a:ext cx="8348931" cy="970450"/>
          </a:xfrm>
          <a:effectLst/>
        </p:spPr>
        <p:txBody>
          <a:bodyPr>
            <a:noAutofit/>
          </a:bodyPr>
          <a:lstStyle/>
          <a:p>
            <a:r>
              <a:rPr lang="en-US" sz="3200" dirty="0">
                <a:latin typeface="Arial Black" panose="020B0604020202020204" pitchFamily="34" charset="0"/>
                <a:cs typeface="Arial Black" panose="020B0604020202020204" pitchFamily="34" charset="0"/>
              </a:rPr>
              <a:t>Becoming A Blessing...</a:t>
            </a:r>
          </a:p>
        </p:txBody>
      </p:sp>
      <p:sp>
        <p:nvSpPr>
          <p:cNvPr id="3" name="Content Placeholder 2">
            <a:extLst>
              <a:ext uri="{FF2B5EF4-FFF2-40B4-BE49-F238E27FC236}">
                <a16:creationId xmlns:a16="http://schemas.microsoft.com/office/drawing/2014/main" id="{F0AA3813-2DBE-EF73-4B11-1782EF7D8428}"/>
              </a:ext>
            </a:extLst>
          </p:cNvPr>
          <p:cNvSpPr>
            <a:spLocks noGrp="1"/>
          </p:cNvSpPr>
          <p:nvPr>
            <p:ph idx="1"/>
          </p:nvPr>
        </p:nvSpPr>
        <p:spPr>
          <a:xfrm>
            <a:off x="647911" y="2185988"/>
            <a:ext cx="5965970" cy="4050689"/>
          </a:xfrm>
          <a:effectLst/>
        </p:spPr>
        <p:txBody>
          <a:bodyPr>
            <a:normAutofit/>
          </a:bodyPr>
          <a:lstStyle/>
          <a:p>
            <a:pPr marL="0" indent="0">
              <a:buNone/>
            </a:pPr>
            <a:r>
              <a:rPr lang="en-US" sz="2000" dirty="0">
                <a:latin typeface="Arial" panose="020B0604020202020204" pitchFamily="34" charset="0"/>
                <a:cs typeface="Arial" panose="020B0604020202020204" pitchFamily="34" charset="0"/>
              </a:rPr>
              <a:t>Decide to!</a:t>
            </a:r>
          </a:p>
          <a:p>
            <a:pPr lvl="1"/>
            <a:r>
              <a:rPr lang="en-US" sz="1800" dirty="0">
                <a:latin typeface="Arial" panose="020B0604020202020204" pitchFamily="34" charset="0"/>
                <a:cs typeface="Arial" panose="020B0604020202020204" pitchFamily="34" charset="0"/>
              </a:rPr>
              <a:t>Choose to do good to someone!</a:t>
            </a:r>
          </a:p>
          <a:p>
            <a:pPr lvl="1"/>
            <a:r>
              <a:rPr lang="en-US" sz="1800" dirty="0">
                <a:latin typeface="Arial" panose="020B0604020202020204" pitchFamily="34" charset="0"/>
                <a:cs typeface="Arial" panose="020B0604020202020204" pitchFamily="34" charset="0"/>
              </a:rPr>
              <a:t>It doesn’t have to be big. (Matthew 10:42)</a:t>
            </a:r>
          </a:p>
          <a:p>
            <a:pPr marL="11113" lvl="1" indent="0">
              <a:buNone/>
            </a:pPr>
            <a:r>
              <a:rPr lang="en-US" sz="2000" dirty="0">
                <a:latin typeface="Arial" panose="020B0604020202020204" pitchFamily="34" charset="0"/>
                <a:cs typeface="Arial" panose="020B0604020202020204" pitchFamily="34" charset="0"/>
              </a:rPr>
              <a:t>Jesus is the ultimate fulfillment!</a:t>
            </a:r>
          </a:p>
          <a:p>
            <a:pPr marL="696913" lvl="2"/>
            <a:r>
              <a:rPr lang="en-US" sz="1800" dirty="0">
                <a:latin typeface="Arial" panose="020B0604020202020204" pitchFamily="34" charset="0"/>
                <a:cs typeface="Arial" panose="020B0604020202020204" pitchFamily="34" charset="0"/>
              </a:rPr>
              <a:t>Galatians 3:16</a:t>
            </a:r>
          </a:p>
          <a:p>
            <a:pPr marL="696913" lvl="2"/>
            <a:r>
              <a:rPr lang="en-US" sz="1800" dirty="0">
                <a:latin typeface="Arial" panose="020B0604020202020204" pitchFamily="34" charset="0"/>
                <a:cs typeface="Arial" panose="020B0604020202020204" pitchFamily="34" charset="0"/>
              </a:rPr>
              <a:t>We can play a role. (Acts 8:4-5)</a:t>
            </a:r>
          </a:p>
          <a:p>
            <a:pPr marL="11113" lvl="2" indent="0">
              <a:buNone/>
            </a:pPr>
            <a:r>
              <a:rPr lang="en-US" sz="2000" dirty="0">
                <a:latin typeface="Arial" panose="020B0604020202020204" pitchFamily="34" charset="0"/>
                <a:cs typeface="Arial" panose="020B0604020202020204" pitchFamily="34" charset="0"/>
              </a:rPr>
              <a:t>We also do this when we imitate Christ!</a:t>
            </a:r>
          </a:p>
          <a:p>
            <a:pPr marL="754063" lvl="3" indent="-285750"/>
            <a:r>
              <a:rPr lang="en-US" sz="1800" dirty="0">
                <a:latin typeface="Arial" panose="020B0604020202020204" pitchFamily="34" charset="0"/>
                <a:cs typeface="Arial" panose="020B0604020202020204" pitchFamily="34" charset="0"/>
              </a:rPr>
              <a:t>1 Corinthians 11:1</a:t>
            </a:r>
          </a:p>
          <a:p>
            <a:pPr marL="754063" lvl="3" indent="-285750"/>
            <a:r>
              <a:rPr lang="en-US" sz="1800" dirty="0">
                <a:latin typeface="Arial" panose="020B0604020202020204" pitchFamily="34" charset="0"/>
                <a:cs typeface="Arial" panose="020B0604020202020204" pitchFamily="34" charset="0"/>
              </a:rPr>
              <a:t>Acts 9:36</a:t>
            </a:r>
          </a:p>
        </p:txBody>
      </p:sp>
    </p:spTree>
    <p:extLst>
      <p:ext uri="{BB962C8B-B14F-4D97-AF65-F5344CB8AC3E}">
        <p14:creationId xmlns:p14="http://schemas.microsoft.com/office/powerpoint/2010/main" val="604487885"/>
      </p:ext>
    </p:extLst>
  </p:cSld>
  <p:clrMapOvr>
    <a:overrideClrMapping bg1="lt1" tx1="dk1" bg2="lt2" tx2="dk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Quotable</Template>
  <TotalTime>494</TotalTime>
  <Words>308</Words>
  <Application>Microsoft Macintosh PowerPoint</Application>
  <PresentationFormat>On-screen Show (4:3)</PresentationFormat>
  <Paragraphs>27</Paragraphs>
  <Slides>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Arial Black</vt:lpstr>
      <vt:lpstr>Arial Narrow</vt:lpstr>
      <vt:lpstr>Calibri</vt:lpstr>
      <vt:lpstr>Century Gothic</vt:lpstr>
      <vt:lpstr>Wingdings 2</vt:lpstr>
      <vt:lpstr>Quotable</vt:lpstr>
      <vt:lpstr>Be A Blessing!</vt:lpstr>
      <vt:lpstr>God Blesses Us!</vt:lpstr>
      <vt:lpstr>God Called His People to Be A Blessing!</vt:lpstr>
      <vt:lpstr>Becoming A Blessing...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 A Blessing!</dc:title>
  <dc:creator>Sid Latham</dc:creator>
  <cp:lastModifiedBy>Sid Latham</cp:lastModifiedBy>
  <cp:revision>1</cp:revision>
  <dcterms:created xsi:type="dcterms:W3CDTF">2024-02-11T02:29:16Z</dcterms:created>
  <dcterms:modified xsi:type="dcterms:W3CDTF">2024-02-11T13:52:09Z</dcterms:modified>
</cp:coreProperties>
</file>