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>
      <p:cViewPr varScale="1">
        <p:scale>
          <a:sx n="109" d="100"/>
          <a:sy n="109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Sunday, February 18,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042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7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6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1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8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52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1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Sunday, February 18,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5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Sunday, February 18,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10" r:id="rId6"/>
    <p:sldLayoutId id="2147483705" r:id="rId7"/>
    <p:sldLayoutId id="2147483706" r:id="rId8"/>
    <p:sldLayoutId id="2147483707" r:id="rId9"/>
    <p:sldLayoutId id="2147483709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A11FD-F578-4CF2-29DB-E97D26DAD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148" y="1051551"/>
            <a:ext cx="2674143" cy="2384898"/>
          </a:xfrm>
        </p:spPr>
        <p:txBody>
          <a:bodyPr anchor="b">
            <a:normAutofit/>
          </a:bodyPr>
          <a:lstStyle/>
          <a:p>
            <a:pPr algn="ctr"/>
            <a:r>
              <a:rPr lang="en-US" sz="4200" dirty="0">
                <a:latin typeface="Book Antiqua" panose="02040602050305030304" pitchFamily="18" charset="0"/>
              </a:rPr>
              <a:t>Growth </a:t>
            </a:r>
            <a:br>
              <a:rPr lang="en-US" sz="4200" dirty="0">
                <a:latin typeface="Book Antiqua" panose="02040602050305030304" pitchFamily="18" charset="0"/>
              </a:rPr>
            </a:br>
            <a:r>
              <a:rPr lang="en-US" sz="4200" dirty="0">
                <a:latin typeface="Book Antiqua" panose="02040602050305030304" pitchFamily="18" charset="0"/>
              </a:rPr>
              <a:t>in </a:t>
            </a:r>
            <a:br>
              <a:rPr lang="en-US" sz="4200" dirty="0">
                <a:latin typeface="Book Antiqua" panose="02040602050305030304" pitchFamily="18" charset="0"/>
              </a:rPr>
            </a:br>
            <a:r>
              <a:rPr lang="en-US" sz="4200" dirty="0">
                <a:latin typeface="Book Antiqua" panose="02040602050305030304" pitchFamily="18" charset="0"/>
              </a:rPr>
              <a:t>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D709C-497D-5C74-2E44-010218D31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147" y="3776954"/>
            <a:ext cx="2674144" cy="15237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alpha val="6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 Peter 1:5-11 – Part 2 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6387" y="444676"/>
            <a:ext cx="500852" cy="631474"/>
            <a:chOff x="10478914" y="1506691"/>
            <a:chExt cx="667802" cy="631474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5" name="Oval 1034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Free Investment Concept photo and picture">
            <a:extLst>
              <a:ext uri="{FF2B5EF4-FFF2-40B4-BE49-F238E27FC236}">
                <a16:creationId xmlns:a16="http://schemas.microsoft.com/office/drawing/2014/main" id="{64B8693C-70A8-9CBC-C826-7C59DA0114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8" r="36107" b="-1"/>
          <a:stretch/>
        </p:blipFill>
        <p:spPr bwMode="auto">
          <a:xfrm>
            <a:off x="3557587" y="10"/>
            <a:ext cx="55864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Oval 1038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90914" y="5433223"/>
            <a:ext cx="27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54F4-A5F8-DF10-32E5-BF09002C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8382122" cy="13320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Supply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E8C-1875-212B-07AC-2FF1AE0C7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8382122" cy="40648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290513" indent="-220663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This knowledge is the knowledge that allows us to become partakers of the divine nature.</a:t>
            </a:r>
          </a:p>
          <a:p>
            <a:pPr marL="290513" indent="-220663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At the end of the book Peter returns to this: “but grow in the grace and knowledge of our Lord and Savior Jesus Christ. To Him be the glory, both now and to the day of eternity. Amen.” (2 Peter 3:18)</a:t>
            </a:r>
          </a:p>
        </p:txBody>
      </p:sp>
    </p:spTree>
    <p:extLst>
      <p:ext uri="{BB962C8B-B14F-4D97-AF65-F5344CB8AC3E}">
        <p14:creationId xmlns:p14="http://schemas.microsoft.com/office/powerpoint/2010/main" val="14309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54F4-A5F8-DF10-32E5-BF09002C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8382122" cy="13320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Supply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E8C-1875-212B-07AC-2FF1AE0C7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8382122" cy="407658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 progression is suggested:</a:t>
            </a:r>
          </a:p>
          <a:p>
            <a:pPr marL="465138" indent="-3492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We must first know God through revelation. (Psalm 1:2; 19:1)</a:t>
            </a:r>
          </a:p>
          <a:p>
            <a:pPr marL="465138" indent="-3492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Knowing God, we must come to know His ways. (Psalm 25:4; 1 Peter 1:16; Matthew 5:9, 48)</a:t>
            </a:r>
          </a:p>
          <a:p>
            <a:pPr marL="465138" indent="-3492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As we walk in His ways we come to know more about His character experientially.</a:t>
            </a:r>
          </a:p>
        </p:txBody>
      </p:sp>
    </p:spTree>
    <p:extLst>
      <p:ext uri="{BB962C8B-B14F-4D97-AF65-F5344CB8AC3E}">
        <p14:creationId xmlns:p14="http://schemas.microsoft.com/office/powerpoint/2010/main" val="287834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54F4-A5F8-DF10-32E5-BF09002C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8382122" cy="13320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Supply Self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E8C-1875-212B-07AC-2FF1AE0C7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8382122" cy="40648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290513" indent="-220663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Self control is “the virtue of one who masters his desires and passions, especially his sensual appetites.” (Thayer)</a:t>
            </a:r>
          </a:p>
          <a:p>
            <a:pPr marL="290513" indent="-220663"/>
            <a:r>
              <a:rPr lang="en-US" sz="2800" dirty="0">
                <a:solidFill>
                  <a:schemeClr val="bg1"/>
                </a:solidFill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It is the last of the fruits of the Spirit. (Galatians 5:23)</a:t>
            </a:r>
          </a:p>
          <a:p>
            <a:pPr marL="290513" indent="-220663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It is essential to spirituality: “For the flesh sets its desire against the Spirit, and the Spirit against the flesh; for these are in opposition to one another, so that you may not do the things that you please.” (Galatians 5:17)</a:t>
            </a:r>
            <a:endParaRPr lang="en-US" sz="2800" dirty="0">
              <a:solidFill>
                <a:schemeClr val="bg1">
                  <a:alpha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9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54F4-A5F8-DF10-32E5-BF09002C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8382122" cy="13320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Supply Self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E8C-1875-212B-07AC-2FF1AE0C7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8382122" cy="40648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5888" indent="0"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It is integral to the development of all the previously mentioned attributes!</a:t>
            </a:r>
          </a:p>
          <a:p>
            <a:pPr marL="290513" indent="-220663"/>
            <a:r>
              <a:rPr lang="en-US" sz="2800" u="sng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Faith</a:t>
            </a:r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entails trust in God...</a:t>
            </a:r>
          </a:p>
          <a:p>
            <a:pPr marL="290513" indent="-220663"/>
            <a:r>
              <a:rPr lang="en-US" sz="2800" u="sng" dirty="0">
                <a:solidFill>
                  <a:schemeClr val="bg1"/>
                </a:solidFill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Moral excellence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 will require, first, rejecting my own desires.</a:t>
            </a:r>
          </a:p>
          <a:p>
            <a:pPr marL="290513" indent="-220663"/>
            <a:r>
              <a:rPr lang="en-US" sz="2800" u="sng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Knowledge</a:t>
            </a:r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ultimately comes down to embracing the will of God and living out His character in my own life.</a:t>
            </a:r>
            <a:endParaRPr lang="en-US" sz="2800" dirty="0">
              <a:solidFill>
                <a:schemeClr val="bg1">
                  <a:alpha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5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54F4-A5F8-DF10-32E5-BF09002C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8382122" cy="13320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Supply Perseverance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E8C-1875-212B-07AC-2FF1AE0C7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8382122" cy="407658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349250" indent="-222250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Perseverance “...is the characteristic of a man who is not swerved from his deliberate purpose and his loyalty to faith and piety by even the greatest trials and sufferings.” (Thayer)</a:t>
            </a:r>
          </a:p>
          <a:p>
            <a:pPr marL="349250" indent="-222250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Jesus and Paul have a good geal to say about this.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Luke 8:15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Luke 21:19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Romans 5:3-5</a:t>
            </a:r>
            <a:endParaRPr lang="en-US" sz="22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F26BDA-3C42-4112-72A9-F376DF64C389}"/>
              </a:ext>
            </a:extLst>
          </p:cNvPr>
          <p:cNvSpPr txBox="1"/>
          <p:nvPr/>
        </p:nvSpPr>
        <p:spPr>
          <a:xfrm>
            <a:off x="339969" y="1413063"/>
            <a:ext cx="84640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>
                <a:solidFill>
                  <a:srgbClr val="002060"/>
                </a:solidFill>
                <a:latin typeface="Book Antiqua" panose="02040602050305030304" pitchFamily="18" charset="0"/>
                <a:cs typeface="Arial Narrow" panose="020B0604020202020204" pitchFamily="34" charset="0"/>
              </a:rPr>
              <a:t>“Therefore, brethren, be all the more diligent to make certain about His calling and choosing you; for as long as you practice these things, you will never stumble; for in this way the entrance into the eternal kingdom of our Lord and Savior Jesus Christ will be abundantly supplied to you.” (2 Peter 1:10-11)</a:t>
            </a:r>
          </a:p>
        </p:txBody>
      </p:sp>
    </p:spTree>
    <p:extLst>
      <p:ext uri="{BB962C8B-B14F-4D97-AF65-F5344CB8AC3E}">
        <p14:creationId xmlns:p14="http://schemas.microsoft.com/office/powerpoint/2010/main" val="1283913159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94</TotalTime>
  <Words>406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Book Antiqua</vt:lpstr>
      <vt:lpstr>Sitka Heading</vt:lpstr>
      <vt:lpstr>Source Sans Pro</vt:lpstr>
      <vt:lpstr>3DFloatVTI</vt:lpstr>
      <vt:lpstr>Growth  in  Christ</vt:lpstr>
      <vt:lpstr> Supply Knowledge</vt:lpstr>
      <vt:lpstr> Supply Knowledge</vt:lpstr>
      <vt:lpstr> Supply Self Control</vt:lpstr>
      <vt:lpstr> Supply Self Control</vt:lpstr>
      <vt:lpstr> Supply Perseverance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 in  Christ</dc:title>
  <dc:creator>Sid Latham</dc:creator>
  <cp:lastModifiedBy>Sid Latham</cp:lastModifiedBy>
  <cp:revision>4</cp:revision>
  <dcterms:created xsi:type="dcterms:W3CDTF">2024-02-15T14:09:44Z</dcterms:created>
  <dcterms:modified xsi:type="dcterms:W3CDTF">2024-02-18T13:54:07Z</dcterms:modified>
</cp:coreProperties>
</file>