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ED685"/>
    <a:srgbClr val="EEE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7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9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9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3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6717-D56B-4D7A-BAF5-8AD6B935AA4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BBAB-4964-4435-A9A1-08B204F4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3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AB399-3678-8042-BBB9-727645C31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7A8A3-E5AA-2109-AEFA-ACA2F4E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76201"/>
            <a:ext cx="4400547" cy="3300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CD252-1BA0-FBFB-DC74-A71F79B21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71437"/>
            <a:ext cx="4400548" cy="3300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112D4-831D-66ED-5805-64A0CA804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471863"/>
            <a:ext cx="4400547" cy="3300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8BD592-0C60-1447-D67F-D5D2CAD1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3471863"/>
            <a:ext cx="4400548" cy="3300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0CD9CF-81A8-41D5-AC24-09C8617E0E98}"/>
              </a:ext>
            </a:extLst>
          </p:cNvPr>
          <p:cNvSpPr txBox="1"/>
          <p:nvPr/>
        </p:nvSpPr>
        <p:spPr>
          <a:xfrm>
            <a:off x="114299" y="6439463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LUMO Project</a:t>
            </a:r>
          </a:p>
        </p:txBody>
      </p:sp>
    </p:spTree>
    <p:extLst>
      <p:ext uri="{BB962C8B-B14F-4D97-AF65-F5344CB8AC3E}">
        <p14:creationId xmlns:p14="http://schemas.microsoft.com/office/powerpoint/2010/main" val="106855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7A8A3-E5AA-2109-AEFA-ACA2F4E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9" y="76201"/>
            <a:ext cx="4400547" cy="3300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CD252-1BA0-FBFB-DC74-A71F79B21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2" y="71437"/>
            <a:ext cx="4400548" cy="3300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112D4-831D-66ED-5805-64A0CA804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9" y="3471863"/>
            <a:ext cx="4400547" cy="3300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8BD592-0C60-1447-D67F-D5D2CAD1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2" y="3471863"/>
            <a:ext cx="4400548" cy="3300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C76417-F101-1E26-643D-E8E86241A840}"/>
              </a:ext>
            </a:extLst>
          </p:cNvPr>
          <p:cNvSpPr txBox="1"/>
          <p:nvPr/>
        </p:nvSpPr>
        <p:spPr>
          <a:xfrm>
            <a:off x="114299" y="6439463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LUMO Project</a:t>
            </a:r>
          </a:p>
        </p:txBody>
      </p:sp>
    </p:spTree>
    <p:extLst>
      <p:ext uri="{BB962C8B-B14F-4D97-AF65-F5344CB8AC3E}">
        <p14:creationId xmlns:p14="http://schemas.microsoft.com/office/powerpoint/2010/main" val="202095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7A8A3-E5AA-2109-AEFA-ACA2F4E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9" y="76201"/>
            <a:ext cx="4400546" cy="3300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CD252-1BA0-FBFB-DC74-A71F79B21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2" y="71437"/>
            <a:ext cx="4400548" cy="3300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112D4-831D-66ED-5805-64A0CA804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9" y="3471863"/>
            <a:ext cx="4400546" cy="3300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8BD592-0C60-1447-D67F-D5D2CAD1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2" y="3471863"/>
            <a:ext cx="4400548" cy="3300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8FFF3-FCBC-90B8-C464-789FA94A3AFB}"/>
              </a:ext>
            </a:extLst>
          </p:cNvPr>
          <p:cNvSpPr txBox="1"/>
          <p:nvPr/>
        </p:nvSpPr>
        <p:spPr>
          <a:xfrm>
            <a:off x="114299" y="6439463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LUMO Project</a:t>
            </a:r>
          </a:p>
        </p:txBody>
      </p:sp>
    </p:spTree>
    <p:extLst>
      <p:ext uri="{BB962C8B-B14F-4D97-AF65-F5344CB8AC3E}">
        <p14:creationId xmlns:p14="http://schemas.microsoft.com/office/powerpoint/2010/main" val="429019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7A8A3-E5AA-2109-AEFA-ACA2F4E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9" y="76201"/>
            <a:ext cx="4400546" cy="3300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CD252-1BA0-FBFB-DC74-A71F79B21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2" y="71437"/>
            <a:ext cx="4400548" cy="3300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112D4-831D-66ED-5805-64A0CA804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9" y="3471863"/>
            <a:ext cx="4400546" cy="3300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8BD592-0C60-1447-D67F-D5D2CAD1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2" y="3471863"/>
            <a:ext cx="4400548" cy="3300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F58EDA-D8B5-29DA-6B94-721C6AA9D8B7}"/>
              </a:ext>
            </a:extLst>
          </p:cNvPr>
          <p:cNvSpPr txBox="1"/>
          <p:nvPr/>
        </p:nvSpPr>
        <p:spPr>
          <a:xfrm>
            <a:off x="114299" y="6439463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LUMO Project</a:t>
            </a:r>
          </a:p>
        </p:txBody>
      </p:sp>
    </p:spTree>
    <p:extLst>
      <p:ext uri="{BB962C8B-B14F-4D97-AF65-F5344CB8AC3E}">
        <p14:creationId xmlns:p14="http://schemas.microsoft.com/office/powerpoint/2010/main" val="21023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CB53D-05D2-4D9D-9E9A-F006BAC10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1137"/>
          <a:stretch/>
        </p:blipFill>
        <p:spPr>
          <a:xfrm>
            <a:off x="1435098" y="302002"/>
            <a:ext cx="6273801" cy="142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0E1AF-D71E-6124-9594-33FC5F701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r="748"/>
          <a:stretch/>
        </p:blipFill>
        <p:spPr>
          <a:xfrm>
            <a:off x="1444624" y="3604410"/>
            <a:ext cx="6273801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C6575-5380-DF8E-7486-704BC9D38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4" y="1886531"/>
            <a:ext cx="6254750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24883-80E0-DDCD-EF14-61A1A8ABC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112739"/>
            <a:ext cx="6273800" cy="1377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784BC-FB64-DCFE-DC1A-4348C7FA8933}"/>
              </a:ext>
            </a:extLst>
          </p:cNvPr>
          <p:cNvSpPr/>
          <p:nvPr/>
        </p:nvSpPr>
        <p:spPr>
          <a:xfrm>
            <a:off x="3952875" y="933450"/>
            <a:ext cx="619125" cy="247650"/>
          </a:xfrm>
          <a:prstGeom prst="rect">
            <a:avLst/>
          </a:prstGeom>
          <a:noFill/>
          <a:ln w="539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34DDF-508B-2FE8-0D96-544829888045}"/>
              </a:ext>
            </a:extLst>
          </p:cNvPr>
          <p:cNvSpPr/>
          <p:nvPr/>
        </p:nvSpPr>
        <p:spPr>
          <a:xfrm>
            <a:off x="4252912" y="2667581"/>
            <a:ext cx="619125" cy="247650"/>
          </a:xfrm>
          <a:prstGeom prst="rect">
            <a:avLst/>
          </a:prstGeom>
          <a:noFill/>
          <a:ln w="539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B43AF-E956-ED4D-E0E7-CD1F08054CD2}"/>
              </a:ext>
            </a:extLst>
          </p:cNvPr>
          <p:cNvSpPr/>
          <p:nvPr/>
        </p:nvSpPr>
        <p:spPr>
          <a:xfrm>
            <a:off x="1871662" y="4156860"/>
            <a:ext cx="619125" cy="247650"/>
          </a:xfrm>
          <a:prstGeom prst="rect">
            <a:avLst/>
          </a:prstGeom>
          <a:noFill/>
          <a:ln w="539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ABB75-7D24-DD70-C15E-74A154698637}"/>
              </a:ext>
            </a:extLst>
          </p:cNvPr>
          <p:cNvSpPr/>
          <p:nvPr/>
        </p:nvSpPr>
        <p:spPr>
          <a:xfrm>
            <a:off x="4929187" y="5677889"/>
            <a:ext cx="619125" cy="247650"/>
          </a:xfrm>
          <a:prstGeom prst="rect">
            <a:avLst/>
          </a:prstGeom>
          <a:noFill/>
          <a:ln w="5397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08A17-508A-1497-2A07-57EDDD7B0325}"/>
              </a:ext>
            </a:extLst>
          </p:cNvPr>
          <p:cNvSpPr txBox="1"/>
          <p:nvPr/>
        </p:nvSpPr>
        <p:spPr>
          <a:xfrm>
            <a:off x="7200900" y="6515663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ESV.org</a:t>
            </a:r>
          </a:p>
        </p:txBody>
      </p:sp>
    </p:spTree>
    <p:extLst>
      <p:ext uri="{BB962C8B-B14F-4D97-AF65-F5344CB8AC3E}">
        <p14:creationId xmlns:p14="http://schemas.microsoft.com/office/powerpoint/2010/main" val="353169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09373-86DF-5016-2665-06BA72442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4" y="1981200"/>
            <a:ext cx="8779172" cy="2914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408C5C-FF0F-F4EB-414D-263EE1EF292A}"/>
              </a:ext>
            </a:extLst>
          </p:cNvPr>
          <p:cNvSpPr/>
          <p:nvPr/>
        </p:nvSpPr>
        <p:spPr>
          <a:xfrm>
            <a:off x="342900" y="1981200"/>
            <a:ext cx="8589996" cy="10763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6836C-2234-9107-3970-3AE0E9410DCB}"/>
              </a:ext>
            </a:extLst>
          </p:cNvPr>
          <p:cNvSpPr/>
          <p:nvPr/>
        </p:nvSpPr>
        <p:spPr>
          <a:xfrm>
            <a:off x="342900" y="3819525"/>
            <a:ext cx="8589996" cy="10763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4DC117-4807-AE9A-42B9-D4A272BFC7FE}"/>
              </a:ext>
            </a:extLst>
          </p:cNvPr>
          <p:cNvSpPr/>
          <p:nvPr/>
        </p:nvSpPr>
        <p:spPr>
          <a:xfrm>
            <a:off x="6162674" y="3428999"/>
            <a:ext cx="2837127" cy="3905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CEC9EF-F074-299B-DF35-E9521A13B6C5}"/>
              </a:ext>
            </a:extLst>
          </p:cNvPr>
          <p:cNvSpPr/>
          <p:nvPr/>
        </p:nvSpPr>
        <p:spPr>
          <a:xfrm>
            <a:off x="0" y="3057525"/>
            <a:ext cx="1114425" cy="3905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5D0FE-3E41-CA4D-0D60-94575AFE95F4}"/>
              </a:ext>
            </a:extLst>
          </p:cNvPr>
          <p:cNvSpPr txBox="1"/>
          <p:nvPr/>
        </p:nvSpPr>
        <p:spPr>
          <a:xfrm>
            <a:off x="8343900" y="6487088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ESV.org</a:t>
            </a:r>
          </a:p>
        </p:txBody>
      </p:sp>
    </p:spTree>
    <p:extLst>
      <p:ext uri="{BB962C8B-B14F-4D97-AF65-F5344CB8AC3E}">
        <p14:creationId xmlns:p14="http://schemas.microsoft.com/office/powerpoint/2010/main" val="175967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2961</TotalTime>
  <Words>14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2024-01-18T19:24:11Z</dcterms:created>
  <dcterms:modified xsi:type="dcterms:W3CDTF">2024-01-21T14:16:57Z</dcterms:modified>
</cp:coreProperties>
</file>