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3" r:id="rId6"/>
    <p:sldId id="262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3" d="100"/>
          <a:sy n="53" d="100"/>
        </p:scale>
        <p:origin x="956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7844-CFAC-47A4-96B8-7A6C318F469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29D9-05DD-44F2-AA50-2D69296C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7844-CFAC-47A4-96B8-7A6C318F469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29D9-05DD-44F2-AA50-2D69296C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8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7844-CFAC-47A4-96B8-7A6C318F469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29D9-05DD-44F2-AA50-2D69296C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2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7844-CFAC-47A4-96B8-7A6C318F469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29D9-05DD-44F2-AA50-2D69296C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7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7844-CFAC-47A4-96B8-7A6C318F469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29D9-05DD-44F2-AA50-2D69296C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5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7844-CFAC-47A4-96B8-7A6C318F469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29D9-05DD-44F2-AA50-2D69296C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7844-CFAC-47A4-96B8-7A6C318F469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29D9-05DD-44F2-AA50-2D69296C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6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7844-CFAC-47A4-96B8-7A6C318F469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29D9-05DD-44F2-AA50-2D69296C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7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7844-CFAC-47A4-96B8-7A6C318F469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29D9-05DD-44F2-AA50-2D69296C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4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7844-CFAC-47A4-96B8-7A6C318F469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29D9-05DD-44F2-AA50-2D69296C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0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7844-CFAC-47A4-96B8-7A6C318F469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29D9-05DD-44F2-AA50-2D69296C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3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77844-CFAC-47A4-96B8-7A6C318F469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29D9-05DD-44F2-AA50-2D69296C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D6210F-BDFA-C119-54D2-687AC9911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715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F0B06C-E9A1-0533-C7FD-1B5807F34AC9}"/>
              </a:ext>
            </a:extLst>
          </p:cNvPr>
          <p:cNvSpPr/>
          <p:nvPr/>
        </p:nvSpPr>
        <p:spPr>
          <a:xfrm>
            <a:off x="4581524" y="2809340"/>
            <a:ext cx="3202907" cy="246681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5D8C6-1793-C716-88B1-2F2F42CFFA23}"/>
              </a:ext>
            </a:extLst>
          </p:cNvPr>
          <p:cNvSpPr txBox="1"/>
          <p:nvPr/>
        </p:nvSpPr>
        <p:spPr>
          <a:xfrm>
            <a:off x="187994" y="733927"/>
            <a:ext cx="1255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57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2D416D-E255-87A6-8913-CB8FAD393627}"/>
              </a:ext>
            </a:extLst>
          </p:cNvPr>
          <p:cNvSpPr/>
          <p:nvPr/>
        </p:nvSpPr>
        <p:spPr>
          <a:xfrm>
            <a:off x="6773528" y="4125739"/>
            <a:ext cx="1937335" cy="36204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D2CD75B-1E69-C3B7-3E10-89BD8D0F4A16}"/>
              </a:ext>
            </a:extLst>
          </p:cNvPr>
          <p:cNvSpPr/>
          <p:nvPr/>
        </p:nvSpPr>
        <p:spPr>
          <a:xfrm>
            <a:off x="4603080" y="3879058"/>
            <a:ext cx="2598821" cy="246681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37AFE-DA3C-2A45-FE10-5B94FE6935FA}"/>
              </a:ext>
            </a:extLst>
          </p:cNvPr>
          <p:cNvSpPr txBox="1"/>
          <p:nvPr/>
        </p:nvSpPr>
        <p:spPr>
          <a:xfrm>
            <a:off x="219075" y="152400"/>
            <a:ext cx="8724900" cy="9510296"/>
          </a:xfrm>
          <a:prstGeom prst="rect">
            <a:avLst/>
          </a:prstGeom>
          <a:noFill/>
        </p:spPr>
        <p:txBody>
          <a:bodyPr wrap="square" numCol="2" spcCol="274320" rtlCol="0">
            <a:sp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To The Choirmaster: According To Do Not Destroy. A </a:t>
            </a:r>
            <a:r>
              <a:rPr lang="en-US" i="0" spc="3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Miktam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Of David, When He Fled From Saul, In The Cave.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                  Be merciful to me, O God, be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merciful to me,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in you my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soul takes refuge;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in the shadow of your wings I will take refuge, till the storms of destruction pass by.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2 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cry out to God Most High, to God who fulfills his purpose for me.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3 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send from heaven and save me;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put to shame him who tramples on me.                         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God will send out his steadfast love and his faithfulness!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4 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soul is in the midst of lions;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I lie down amid fiery beasts—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 children of man, whose teeth are spears and arrows,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whose tongues are sharp swords.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5 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pPr algn="l"/>
            <a:endParaRPr lang="en-US" sz="800" i="0" spc="3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6 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 set a net for my steps;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my soul was bowed down.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 dug a pit in my way,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but they have fallen into it  themselves.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7 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heart is steadfast, O God, my heart is steadfast!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and make melody!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8 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my glory!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O harp and lyre!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awake the dawn!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9 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give thanks to you, O Lord, among the peoples;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praises to you among the nations.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10 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your steadfast love is great to the heavens,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your faithfulness to the clouds.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11 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14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F0B06C-E9A1-0533-C7FD-1B5807F34AC9}"/>
              </a:ext>
            </a:extLst>
          </p:cNvPr>
          <p:cNvSpPr/>
          <p:nvPr/>
        </p:nvSpPr>
        <p:spPr>
          <a:xfrm>
            <a:off x="4539288" y="152400"/>
            <a:ext cx="4171575" cy="882316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5D8C6-1793-C716-88B1-2F2F42CFFA23}"/>
              </a:ext>
            </a:extLst>
          </p:cNvPr>
          <p:cNvSpPr txBox="1"/>
          <p:nvPr/>
        </p:nvSpPr>
        <p:spPr>
          <a:xfrm>
            <a:off x="187994" y="733927"/>
            <a:ext cx="1255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57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0EE31F-A613-F1DD-515D-D361CC57E41A}"/>
              </a:ext>
            </a:extLst>
          </p:cNvPr>
          <p:cNvSpPr/>
          <p:nvPr/>
        </p:nvSpPr>
        <p:spPr>
          <a:xfrm>
            <a:off x="4581525" y="5646821"/>
            <a:ext cx="4171575" cy="882316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37AFE-DA3C-2A45-FE10-5B94FE6935FA}"/>
              </a:ext>
            </a:extLst>
          </p:cNvPr>
          <p:cNvSpPr txBox="1"/>
          <p:nvPr/>
        </p:nvSpPr>
        <p:spPr>
          <a:xfrm>
            <a:off x="219075" y="152400"/>
            <a:ext cx="8724900" cy="9510296"/>
          </a:xfrm>
          <a:prstGeom prst="rect">
            <a:avLst/>
          </a:prstGeom>
          <a:noFill/>
        </p:spPr>
        <p:txBody>
          <a:bodyPr wrap="square" numCol="2" spcCol="274320" rtlCol="0">
            <a:sp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To The Choirmaster: According To Do Not Destroy. A </a:t>
            </a:r>
            <a:r>
              <a:rPr lang="en-US" i="0" spc="3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Miktam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Of David, When He Fled From Saul, In The Cave.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                  Be merciful to me, O God, be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merciful to me,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in you my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soul takes refuge;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in the shadow of your wings I will take refuge, till the storms of destruction pass by.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2 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cry out to God Most High, to God who fulfills his purpose for me.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3 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send from heaven and save me;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put to shame him who tramples on me.                         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God will send out his steadfast love and his faithfulness!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4 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soul is in the midst of lions;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I lie down amid fiery beasts—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 children of man, whose teeth are spears and arrows,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whose tongues are sharp swords.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5 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pPr algn="l"/>
            <a:endParaRPr lang="en-US" sz="800" i="0" spc="3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6 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 set a net for my steps;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my soul was bowed down.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 dug a pit in my way,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but they have fallen into it  themselves.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7 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heart is steadfast, O God, my heart is steadfast!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and make melody!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8 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my glory!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O harp and lyre!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awake the dawn!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9 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give thanks to you, O Lord, among the peoples;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praises to you among the nations.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10 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your steadfast love is great to the heavens,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your faithfulness to the clouds.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11 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43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31E277-3FF5-CDAA-EDED-248F7255D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717C98-6EAB-7B74-13A9-CCC139E8F88E}"/>
              </a:ext>
            </a:extLst>
          </p:cNvPr>
          <p:cNvSpPr txBox="1"/>
          <p:nvPr/>
        </p:nvSpPr>
        <p:spPr>
          <a:xfrm>
            <a:off x="342900" y="2551837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Georgia" panose="02040502050405020303" pitchFamily="18" charset="0"/>
              </a:rPr>
              <a:t>The Psalms remind us that no matter our circumstances, </a:t>
            </a:r>
          </a:p>
          <a:p>
            <a:pPr algn="ctr"/>
            <a:r>
              <a:rPr lang="en-US" sz="3600" b="1" dirty="0">
                <a:latin typeface="Georgia" panose="02040502050405020303" pitchFamily="18" charset="0"/>
              </a:rPr>
              <a:t>God is worthy of praise!</a:t>
            </a:r>
          </a:p>
        </p:txBody>
      </p:sp>
    </p:spTree>
    <p:extLst>
      <p:ext uri="{BB962C8B-B14F-4D97-AF65-F5344CB8AC3E}">
        <p14:creationId xmlns:p14="http://schemas.microsoft.com/office/powerpoint/2010/main" val="269670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F0B06C-E9A1-0533-C7FD-1B5807F34AC9}"/>
              </a:ext>
            </a:extLst>
          </p:cNvPr>
          <p:cNvSpPr/>
          <p:nvPr/>
        </p:nvSpPr>
        <p:spPr>
          <a:xfrm>
            <a:off x="219075" y="1957136"/>
            <a:ext cx="4171575" cy="389021"/>
          </a:xfrm>
          <a:prstGeom prst="rect">
            <a:avLst/>
          </a:pr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5D8C6-1793-C716-88B1-2F2F42CFFA23}"/>
              </a:ext>
            </a:extLst>
          </p:cNvPr>
          <p:cNvSpPr txBox="1"/>
          <p:nvPr/>
        </p:nvSpPr>
        <p:spPr>
          <a:xfrm>
            <a:off x="187994" y="733927"/>
            <a:ext cx="1255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57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CB916A-E6B2-ED63-7766-B84F2C8683E1}"/>
              </a:ext>
            </a:extLst>
          </p:cNvPr>
          <p:cNvSpPr/>
          <p:nvPr/>
        </p:nvSpPr>
        <p:spPr>
          <a:xfrm>
            <a:off x="219075" y="2346158"/>
            <a:ext cx="803609" cy="292736"/>
          </a:xfrm>
          <a:prstGeom prst="rect">
            <a:avLst/>
          </a:pr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37AFE-DA3C-2A45-FE10-5B94FE6935FA}"/>
              </a:ext>
            </a:extLst>
          </p:cNvPr>
          <p:cNvSpPr txBox="1"/>
          <p:nvPr/>
        </p:nvSpPr>
        <p:spPr>
          <a:xfrm>
            <a:off x="219075" y="152400"/>
            <a:ext cx="8724900" cy="9510296"/>
          </a:xfrm>
          <a:prstGeom prst="rect">
            <a:avLst/>
          </a:prstGeom>
          <a:noFill/>
        </p:spPr>
        <p:txBody>
          <a:bodyPr wrap="square" numCol="2" spcCol="274320" rtlCol="0">
            <a:sp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To The Choirmaster: According To Do Not Destroy. A </a:t>
            </a:r>
            <a:r>
              <a:rPr lang="en-US" i="0" spc="3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Miktam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Of David, When He Fled From Saul, In The Cave.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                  Be merciful to me, O God, be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merciful to me,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in you my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soul takes refuge;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in the shadow of your wings I will take refuge, till the storms of destruction pass by.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2 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cry out to God Most High, to God who fulfills his purpose for me.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3 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send from heaven and save me;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put to shame him who tramples on me.                         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God will send out his steadfast love and his faithfulness!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4 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soul is in the midst of lions;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I lie down amid fiery beasts—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 children of man, whose teeth are spears and arrows,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whose tongues are sharp swords.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5 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pPr algn="l"/>
            <a:endParaRPr lang="en-US" sz="800" i="0" spc="3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6 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 set a net for my steps;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my soul was bowed down.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 dug a pit in my way,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but they have fallen into it  themselves.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7 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heart is steadfast, O God, my heart is steadfast!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and make melody!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8 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my glory!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O harp and lyre!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awake the dawn!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9 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give thanks to you, O Lord, among the peoples;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praises to you among the nations.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10 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your steadfast love is great to the heavens,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your faithfulness to the clouds.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11 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36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637AFE-DA3C-2A45-FE10-5B94FE6935FA}"/>
              </a:ext>
            </a:extLst>
          </p:cNvPr>
          <p:cNvSpPr txBox="1"/>
          <p:nvPr/>
        </p:nvSpPr>
        <p:spPr>
          <a:xfrm>
            <a:off x="219075" y="152400"/>
            <a:ext cx="8724900" cy="9510296"/>
          </a:xfrm>
          <a:prstGeom prst="rect">
            <a:avLst/>
          </a:prstGeom>
          <a:noFill/>
        </p:spPr>
        <p:txBody>
          <a:bodyPr wrap="square" numCol="2" spcCol="274320" rtlCol="0">
            <a:sp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To The Choirmaster: According To Do Not Destroy. A </a:t>
            </a:r>
            <a:r>
              <a:rPr lang="en-US" i="0" spc="3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Miktam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Of David, When He Fled From Saul, In The Cave.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                  Be merciful to me, O God, be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merciful to me,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in you my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soul takes refuge;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in the shadow of your wings I will take refuge, till the storms of destruction pass by.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2 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cry out to God Most High, to God who fulfills his purpose for me.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3 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send from heaven and save me;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put to shame him who tramples on me.                         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God will send out his steadfast love and his faithfulness!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4 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soul is in the midst of lions;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I lie down amid fiery beasts—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 children of man, whose teeth are spears and arrows,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whose tongues are sharp swords.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5 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pPr algn="l"/>
            <a:endParaRPr lang="en-US" sz="800" i="0" spc="3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6 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 set a net for my steps;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my soul was bowed down.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 dug a pit in my way,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but they have fallen into it  themselves.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7 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heart is steadfast, O God, my heart is steadfast!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and make melody!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8 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my glory!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O harp and lyre!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awake the dawn!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9 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give thanks to you, O Lord, among the peoples;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praises to you among the nations.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10 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your steadfast love is great to the heavens,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your faithfulness to the clouds.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11 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F0B06C-E9A1-0533-C7FD-1B5807F34AC9}"/>
              </a:ext>
            </a:extLst>
          </p:cNvPr>
          <p:cNvSpPr/>
          <p:nvPr/>
        </p:nvSpPr>
        <p:spPr>
          <a:xfrm>
            <a:off x="4581525" y="152400"/>
            <a:ext cx="3371349" cy="328863"/>
          </a:xfrm>
          <a:prstGeom prst="rect">
            <a:avLst/>
          </a:pr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5D8C6-1793-C716-88B1-2F2F42CFFA23}"/>
              </a:ext>
            </a:extLst>
          </p:cNvPr>
          <p:cNvSpPr txBox="1"/>
          <p:nvPr/>
        </p:nvSpPr>
        <p:spPr>
          <a:xfrm>
            <a:off x="187994" y="733927"/>
            <a:ext cx="1255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57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DFACD7-91B0-0B86-1BC6-E588447EFE31}"/>
              </a:ext>
            </a:extLst>
          </p:cNvPr>
          <p:cNvSpPr/>
          <p:nvPr/>
        </p:nvSpPr>
        <p:spPr>
          <a:xfrm>
            <a:off x="4581525" y="481264"/>
            <a:ext cx="1121443" cy="252664"/>
          </a:xfrm>
          <a:prstGeom prst="rect">
            <a:avLst/>
          </a:pr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164311-875E-1F74-9B8B-1011A15AE2C2}"/>
              </a:ext>
            </a:extLst>
          </p:cNvPr>
          <p:cNvSpPr/>
          <p:nvPr/>
        </p:nvSpPr>
        <p:spPr>
          <a:xfrm>
            <a:off x="4685799" y="5658852"/>
            <a:ext cx="3371349" cy="328863"/>
          </a:xfrm>
          <a:prstGeom prst="rect">
            <a:avLst/>
          </a:pr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19805D-E508-21AE-7595-758613CEB96B}"/>
              </a:ext>
            </a:extLst>
          </p:cNvPr>
          <p:cNvSpPr/>
          <p:nvPr/>
        </p:nvSpPr>
        <p:spPr>
          <a:xfrm>
            <a:off x="4685799" y="5987716"/>
            <a:ext cx="1121443" cy="252664"/>
          </a:xfrm>
          <a:prstGeom prst="rect">
            <a:avLst/>
          </a:pr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58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637AFE-DA3C-2A45-FE10-5B94FE6935FA}"/>
              </a:ext>
            </a:extLst>
          </p:cNvPr>
          <p:cNvSpPr txBox="1"/>
          <p:nvPr/>
        </p:nvSpPr>
        <p:spPr>
          <a:xfrm>
            <a:off x="219075" y="152400"/>
            <a:ext cx="8724900" cy="9510296"/>
          </a:xfrm>
          <a:prstGeom prst="rect">
            <a:avLst/>
          </a:prstGeom>
          <a:noFill/>
        </p:spPr>
        <p:txBody>
          <a:bodyPr wrap="square" numCol="2" spcCol="274320" rtlCol="0">
            <a:sp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To The Choirmaster: According To Do Not Destroy. A </a:t>
            </a:r>
            <a:r>
              <a:rPr lang="en-US" i="0" spc="3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Miktam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Of David, When He Fled From Saul, In The Cave.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                  Be merciful to me, O God, be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merciful to me,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in you my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soul takes refuge;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in the shadow of your wings I will take refuge, till the storms of destruction pass by.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2 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cry out to God Most High, to God who fulfills his purpose for me.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3 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send from heaven and save me;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put to shame him who tramples on me.                         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God will send out his steadfast love and his faithfulness!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4 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soul is in the midst of lions;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I lie down amid fiery beasts—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 children of man, whose teeth are spears and arrows,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whose tongues are sharp swords.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5 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pPr algn="l"/>
            <a:endParaRPr lang="en-US" sz="800" i="0" spc="3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6 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 set a net for my steps;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my soul was bowed down.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 dug a pit in my way,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but they have fallen into it  themselves.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7 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heart is steadfast, O God, my heart is steadfast!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and make melody!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8 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my glory!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O harp and lyre!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awake the dawn!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9 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give thanks to you, O Lord, among the peoples;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praises to you among the nations.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10 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your steadfast love is great to the heavens,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your faithfulness to the clouds.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11 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5D8C6-1793-C716-88B1-2F2F42CFFA23}"/>
              </a:ext>
            </a:extLst>
          </p:cNvPr>
          <p:cNvSpPr txBox="1"/>
          <p:nvPr/>
        </p:nvSpPr>
        <p:spPr>
          <a:xfrm>
            <a:off x="187994" y="733927"/>
            <a:ext cx="1255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57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164311-875E-1F74-9B8B-1011A15AE2C2}"/>
              </a:ext>
            </a:extLst>
          </p:cNvPr>
          <p:cNvSpPr/>
          <p:nvPr/>
        </p:nvSpPr>
        <p:spPr>
          <a:xfrm>
            <a:off x="219075" y="3384885"/>
            <a:ext cx="4004009" cy="284748"/>
          </a:xfrm>
          <a:prstGeom prst="rect">
            <a:avLst/>
          </a:pr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C0C9BA-57DB-0180-4D8B-5725C18060A8}"/>
              </a:ext>
            </a:extLst>
          </p:cNvPr>
          <p:cNvSpPr/>
          <p:nvPr/>
        </p:nvSpPr>
        <p:spPr>
          <a:xfrm>
            <a:off x="200025" y="3669633"/>
            <a:ext cx="545933" cy="284748"/>
          </a:xfrm>
          <a:prstGeom prst="rect">
            <a:avLst/>
          </a:pr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68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D6210F-BDFA-C119-54D2-687AC9911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91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31E277-3FF5-CDAA-EDED-248F7255D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717C98-6EAB-7B74-13A9-CCC139E8F88E}"/>
              </a:ext>
            </a:extLst>
          </p:cNvPr>
          <p:cNvSpPr txBox="1"/>
          <p:nvPr/>
        </p:nvSpPr>
        <p:spPr>
          <a:xfrm>
            <a:off x="342900" y="4572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Georgia" panose="02040502050405020303" pitchFamily="18" charset="0"/>
              </a:rPr>
              <a:t>Facts About the Psalms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51989E-604D-C87E-B7F9-824111A2FCD8}"/>
              </a:ext>
            </a:extLst>
          </p:cNvPr>
          <p:cNvSpPr txBox="1"/>
          <p:nvPr/>
        </p:nvSpPr>
        <p:spPr>
          <a:xfrm>
            <a:off x="342900" y="780365"/>
            <a:ext cx="8458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/>
            </a:pPr>
            <a:endParaRPr lang="en-US" sz="3200" dirty="0"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dirty="0">
                <a:latin typeface="Georgia" panose="02040502050405020303" pitchFamily="18" charset="0"/>
              </a:rPr>
              <a:t>Part of Old Testament wisdom literature</a:t>
            </a:r>
          </a:p>
          <a:p>
            <a:pPr marL="857250" indent="-857250">
              <a:buFont typeface="+mj-lt"/>
              <a:buAutoNum type="romanUcPeriod"/>
            </a:pPr>
            <a:endParaRPr lang="en-US" sz="800" dirty="0"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dirty="0">
                <a:latin typeface="Georgia" panose="02040502050405020303" pitchFamily="18" charset="0"/>
              </a:rPr>
              <a:t>A collection of 150 songs that were used in worship to God </a:t>
            </a:r>
          </a:p>
          <a:p>
            <a:pPr marL="857250" indent="-857250">
              <a:buFont typeface="+mj-lt"/>
              <a:buAutoNum type="romanUcPeriod"/>
            </a:pPr>
            <a:endParaRPr lang="en-US" sz="800" dirty="0"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dirty="0">
                <a:latin typeface="Georgia" panose="02040502050405020303" pitchFamily="18" charset="0"/>
              </a:rPr>
              <a:t>Longest book by chapters, </a:t>
            </a:r>
            <a:r>
              <a:rPr lang="en-US" sz="3200" i="1" dirty="0">
                <a:latin typeface="Georgia" panose="02040502050405020303" pitchFamily="18" charset="0"/>
              </a:rPr>
              <a:t>not </a:t>
            </a:r>
            <a:r>
              <a:rPr lang="en-US" sz="3200" dirty="0">
                <a:latin typeface="Georgia" panose="02040502050405020303" pitchFamily="18" charset="0"/>
              </a:rPr>
              <a:t>by word count</a:t>
            </a:r>
          </a:p>
          <a:p>
            <a:pPr marL="857250" indent="-857250">
              <a:buFont typeface="+mj-lt"/>
              <a:buAutoNum type="romanUcPeriod"/>
            </a:pPr>
            <a:endParaRPr lang="en-US" sz="800" dirty="0"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dirty="0">
                <a:latin typeface="Georgia" panose="02040502050405020303" pitchFamily="18" charset="0"/>
              </a:rPr>
              <a:t>David authored 73 of the Psalms            (see 2 Sam. 23:1)</a:t>
            </a:r>
          </a:p>
          <a:p>
            <a:pPr marL="857250" indent="-857250">
              <a:buFont typeface="+mj-lt"/>
              <a:buAutoNum type="romanUcPeriod"/>
            </a:pPr>
            <a:endParaRPr lang="en-US" sz="800" dirty="0"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dirty="0">
                <a:latin typeface="Georgia" panose="02040502050405020303" pitchFamily="18" charset="0"/>
              </a:rPr>
              <a:t>Divided into 5 books (1-41, 42-72, 73-89, 90-106, 107-150)</a:t>
            </a:r>
          </a:p>
          <a:p>
            <a:pPr marL="857250" indent="-857250">
              <a:buFont typeface="+mj-lt"/>
              <a:buAutoNum type="romanUcPeriod"/>
            </a:pPr>
            <a:endParaRPr lang="en-US" sz="3200" dirty="0"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6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2B9CE0B-9028-BE9C-47B7-6207187E6CA9}"/>
              </a:ext>
            </a:extLst>
          </p:cNvPr>
          <p:cNvSpPr/>
          <p:nvPr/>
        </p:nvSpPr>
        <p:spPr>
          <a:xfrm>
            <a:off x="219075" y="152400"/>
            <a:ext cx="4232609" cy="906379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37AFE-DA3C-2A45-FE10-5B94FE6935FA}"/>
              </a:ext>
            </a:extLst>
          </p:cNvPr>
          <p:cNvSpPr txBox="1"/>
          <p:nvPr/>
        </p:nvSpPr>
        <p:spPr>
          <a:xfrm>
            <a:off x="219075" y="152400"/>
            <a:ext cx="8724900" cy="9510296"/>
          </a:xfrm>
          <a:prstGeom prst="rect">
            <a:avLst/>
          </a:prstGeom>
          <a:noFill/>
        </p:spPr>
        <p:txBody>
          <a:bodyPr wrap="square" numCol="2" spcCol="274320" rtlCol="0">
            <a:sp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To The Choirmaster: According To Do Not Destroy. A </a:t>
            </a:r>
            <a:r>
              <a:rPr lang="en-US" i="0" spc="3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Miktam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Of David, When He Fled From Saul, In The Cave.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                  Be merciful to me, O God, be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merciful to me,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in you my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soul takes refuge;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in the shadow of your wings I will take refuge, till the storms of destruction pass by.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2 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cry out to God Most High, to God who fulfills his purpose for me.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3 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send from heaven and save me;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put to shame him who tramples on me.                         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God will send out his steadfast love and his faithfulness!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4 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soul is in the midst of lions;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I lie down amid fiery beasts—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 children of man, whose teeth are spears and arrows,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whose tongues are sharp swords.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5 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pPr algn="l"/>
            <a:endParaRPr lang="en-US" sz="800" i="0" spc="3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6 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 set a net for my steps;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my soul was bowed down.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 dug a pit in my way,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but they have fallen into it  themselves.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7 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heart is steadfast, O God, my heart is steadfast!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and make melody!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8 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my glory!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O harp and lyre!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awake the dawn!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9 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give thanks to you, O Lord, among the peoples;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praises to you among the nations.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10 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your steadfast love is great to the heavens,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your faithfulness to the clouds.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11 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5D8C6-1793-C716-88B1-2F2F42CFFA23}"/>
              </a:ext>
            </a:extLst>
          </p:cNvPr>
          <p:cNvSpPr txBox="1"/>
          <p:nvPr/>
        </p:nvSpPr>
        <p:spPr>
          <a:xfrm>
            <a:off x="187994" y="733927"/>
            <a:ext cx="1255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57</a:t>
            </a:r>
          </a:p>
        </p:txBody>
      </p:sp>
    </p:spTree>
    <p:extLst>
      <p:ext uri="{BB962C8B-B14F-4D97-AF65-F5344CB8AC3E}">
        <p14:creationId xmlns:p14="http://schemas.microsoft.com/office/powerpoint/2010/main" val="205951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637AFE-DA3C-2A45-FE10-5B94FE6935FA}"/>
              </a:ext>
            </a:extLst>
          </p:cNvPr>
          <p:cNvSpPr txBox="1"/>
          <p:nvPr/>
        </p:nvSpPr>
        <p:spPr>
          <a:xfrm>
            <a:off x="219075" y="152400"/>
            <a:ext cx="8724900" cy="9510296"/>
          </a:xfrm>
          <a:prstGeom prst="rect">
            <a:avLst/>
          </a:prstGeom>
          <a:noFill/>
        </p:spPr>
        <p:txBody>
          <a:bodyPr wrap="square" numCol="2" spcCol="274320" rtlCol="0">
            <a:sp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To The Choirmaster: According To Do Not Destroy. A </a:t>
            </a:r>
            <a:r>
              <a:rPr lang="en-US" i="0" spc="3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Miktam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Of David, When He Fled From Saul, In The Cave.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                  Be merciful to me, O God, be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merciful to me,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in you my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soul takes refuge;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in the shadow of your wings I will take refuge, till the storms of destruction pass by.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2 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cry out to God Most High, to God who fulfills his purpose for me.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3 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send from heaven and save me;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put to shame him who tramples on me.                         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God will send out his steadfast love and his faithfulness!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4 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soul is in the midst of lions;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I lie down amid fiery beasts—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 children of man, whose teeth are spears and arrows,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whose tongues are sharp swords.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5 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pPr algn="l"/>
            <a:endParaRPr lang="en-US" sz="800" i="0" spc="3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6 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 set a net for my steps;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my soul was bowed down.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 dug a pit in my way,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but they have fallen into it  themselves.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7 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heart is steadfast, O God, my heart is steadfast!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and make melody!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8 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my glory!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O harp and lyre!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awake the dawn!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9 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give thanks to you, O Lord, among the peoples;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praises to you among the nations.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10 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your steadfast love is great to the heavens,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your faithfulness to the clouds.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11 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5D8C6-1793-C716-88B1-2F2F42CFFA23}"/>
              </a:ext>
            </a:extLst>
          </p:cNvPr>
          <p:cNvSpPr txBox="1"/>
          <p:nvPr/>
        </p:nvSpPr>
        <p:spPr>
          <a:xfrm>
            <a:off x="187994" y="733927"/>
            <a:ext cx="1255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57</a:t>
            </a:r>
          </a:p>
        </p:txBody>
      </p:sp>
    </p:spTree>
    <p:extLst>
      <p:ext uri="{BB962C8B-B14F-4D97-AF65-F5344CB8AC3E}">
        <p14:creationId xmlns:p14="http://schemas.microsoft.com/office/powerpoint/2010/main" val="333110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2B9CE0B-9028-BE9C-47B7-6207187E6CA9}"/>
              </a:ext>
            </a:extLst>
          </p:cNvPr>
          <p:cNvSpPr/>
          <p:nvPr/>
        </p:nvSpPr>
        <p:spPr>
          <a:xfrm>
            <a:off x="1301917" y="1142947"/>
            <a:ext cx="3101641" cy="336937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1E6847-3B21-993D-EA87-B033EC17DD88}"/>
              </a:ext>
            </a:extLst>
          </p:cNvPr>
          <p:cNvSpPr/>
          <p:nvPr/>
        </p:nvSpPr>
        <p:spPr>
          <a:xfrm>
            <a:off x="1301917" y="1479884"/>
            <a:ext cx="1705978" cy="252663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37AFE-DA3C-2A45-FE10-5B94FE6935FA}"/>
              </a:ext>
            </a:extLst>
          </p:cNvPr>
          <p:cNvSpPr txBox="1"/>
          <p:nvPr/>
        </p:nvSpPr>
        <p:spPr>
          <a:xfrm>
            <a:off x="219075" y="152400"/>
            <a:ext cx="8724900" cy="9510296"/>
          </a:xfrm>
          <a:prstGeom prst="rect">
            <a:avLst/>
          </a:prstGeom>
          <a:noFill/>
        </p:spPr>
        <p:txBody>
          <a:bodyPr wrap="square" numCol="2" spcCol="274320" rtlCol="0">
            <a:sp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To The Choirmaster: According To Do Not Destroy. A </a:t>
            </a:r>
            <a:r>
              <a:rPr lang="en-US" i="0" spc="3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Miktam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Of David, When He Fled From Saul, In The Cave.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                  Be merciful to me, O God, be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merciful to me,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in you my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soul takes refuge;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in the shadow of your wings I will take refuge, till the storms of destruction pass by.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2 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cry out to God Most High, to God who fulfills his purpose for me.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3 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send from heaven and save me;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put to shame him who tramples on me.                         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God will send out his steadfast love and his faithfulness!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4 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soul is in the midst of lions;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I lie down amid fiery beasts—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 children of man, whose teeth are spears and arrows,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whose tongues are sharp swords.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5 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pPr algn="l"/>
            <a:endParaRPr lang="en-US" sz="800" i="0" spc="3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6 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 set a net for my steps;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my soul was bowed down.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 dug a pit in my way,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but they have fallen into it  themselves.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7 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heart is steadfast, O God, my heart is steadfast!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and make melody!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8 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my glory!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O harp and lyre!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awake the dawn!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9 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give thanks to you, O Lord, among the peoples;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praises to you among the nations.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10 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your steadfast love is great to the heavens,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your faithfulness to the clouds.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11 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5D8C6-1793-C716-88B1-2F2F42CFFA23}"/>
              </a:ext>
            </a:extLst>
          </p:cNvPr>
          <p:cNvSpPr txBox="1"/>
          <p:nvPr/>
        </p:nvSpPr>
        <p:spPr>
          <a:xfrm>
            <a:off x="187994" y="733927"/>
            <a:ext cx="1255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57</a:t>
            </a:r>
          </a:p>
        </p:txBody>
      </p:sp>
    </p:spTree>
    <p:extLst>
      <p:ext uri="{BB962C8B-B14F-4D97-AF65-F5344CB8AC3E}">
        <p14:creationId xmlns:p14="http://schemas.microsoft.com/office/powerpoint/2010/main" val="14300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D64F73D-3B8B-FACA-67BA-781A0AABED8C}"/>
              </a:ext>
            </a:extLst>
          </p:cNvPr>
          <p:cNvSpPr/>
          <p:nvPr/>
        </p:nvSpPr>
        <p:spPr>
          <a:xfrm>
            <a:off x="2452937" y="1720525"/>
            <a:ext cx="771524" cy="312777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AE7C18-CD02-E434-B80E-B1A57FBC0107}"/>
              </a:ext>
            </a:extLst>
          </p:cNvPr>
          <p:cNvSpPr/>
          <p:nvPr/>
        </p:nvSpPr>
        <p:spPr>
          <a:xfrm>
            <a:off x="219074" y="2291982"/>
            <a:ext cx="822912" cy="276693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37AFE-DA3C-2A45-FE10-5B94FE6935FA}"/>
              </a:ext>
            </a:extLst>
          </p:cNvPr>
          <p:cNvSpPr txBox="1"/>
          <p:nvPr/>
        </p:nvSpPr>
        <p:spPr>
          <a:xfrm>
            <a:off x="219075" y="152400"/>
            <a:ext cx="8724900" cy="9510296"/>
          </a:xfrm>
          <a:prstGeom prst="rect">
            <a:avLst/>
          </a:prstGeom>
          <a:noFill/>
        </p:spPr>
        <p:txBody>
          <a:bodyPr wrap="square" numCol="2" spcCol="274320" rtlCol="0">
            <a:sp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To The Choirmaster: According To Do Not Destroy. A </a:t>
            </a:r>
            <a:r>
              <a:rPr lang="en-US" i="0" spc="3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Miktam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Of David, When He Fled From Saul, In The Cave.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                  Be merciful to me, O God, be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merciful to me,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in you my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soul takes refuge;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in the shadow of your wings I will take refuge, till the storms of destruction pass by.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2 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cry out to God Most High, to God who fulfills his purpose for me.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3 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send from heaven and save me;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put to shame him who tramples on me.                         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God will send out his steadfast love and his faithfulness!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4 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soul is in the midst of lions;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I lie down amid fiery beasts—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 children of man, whose teeth are spears and arrows,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whose tongues are sharp swords.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5 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pPr algn="l"/>
            <a:endParaRPr lang="en-US" sz="800" i="0" spc="3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6 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 set a net for my steps;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my soul was bowed down.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 dug a pit in my way,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but they have fallen into it  themselves.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7 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heart is steadfast, O God, my heart is steadfast!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and make melody!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8 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my glory!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O harp and lyre!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awake the dawn!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9 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give thanks to you, O Lord, among the peoples;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praises to you among the nations.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10 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your steadfast love is great to the heavens,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your faithfulness to the clouds.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11 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5D8C6-1793-C716-88B1-2F2F42CFFA23}"/>
              </a:ext>
            </a:extLst>
          </p:cNvPr>
          <p:cNvSpPr txBox="1"/>
          <p:nvPr/>
        </p:nvSpPr>
        <p:spPr>
          <a:xfrm>
            <a:off x="187994" y="733927"/>
            <a:ext cx="1255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57</a:t>
            </a:r>
          </a:p>
        </p:txBody>
      </p:sp>
    </p:spTree>
    <p:extLst>
      <p:ext uri="{BB962C8B-B14F-4D97-AF65-F5344CB8AC3E}">
        <p14:creationId xmlns:p14="http://schemas.microsoft.com/office/powerpoint/2010/main" val="857470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ECF6EB-2326-42D7-96B2-E9D3FFE0F752}"/>
              </a:ext>
            </a:extLst>
          </p:cNvPr>
          <p:cNvSpPr/>
          <p:nvPr/>
        </p:nvSpPr>
        <p:spPr>
          <a:xfrm>
            <a:off x="219076" y="3320716"/>
            <a:ext cx="1645820" cy="32485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F0B06C-E9A1-0533-C7FD-1B5807F34AC9}"/>
              </a:ext>
            </a:extLst>
          </p:cNvPr>
          <p:cNvSpPr/>
          <p:nvPr/>
        </p:nvSpPr>
        <p:spPr>
          <a:xfrm>
            <a:off x="219076" y="4156877"/>
            <a:ext cx="1561598" cy="32485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37AFE-DA3C-2A45-FE10-5B94FE6935FA}"/>
              </a:ext>
            </a:extLst>
          </p:cNvPr>
          <p:cNvSpPr txBox="1"/>
          <p:nvPr/>
        </p:nvSpPr>
        <p:spPr>
          <a:xfrm>
            <a:off x="219075" y="152400"/>
            <a:ext cx="8724900" cy="9510296"/>
          </a:xfrm>
          <a:prstGeom prst="rect">
            <a:avLst/>
          </a:prstGeom>
          <a:noFill/>
        </p:spPr>
        <p:txBody>
          <a:bodyPr wrap="square" numCol="2" spcCol="274320" rtlCol="0">
            <a:sp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To The Choirmaster: According To Do Not Destroy. A </a:t>
            </a:r>
            <a:r>
              <a:rPr lang="en-US" i="0" spc="3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Miktam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Of David, When He Fled From Saul, In The Cave.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                  Be merciful to me, O God, be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merciful to me,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in you my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soul takes refuge;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in the shadow of your wings I will take refuge, till the storms of destruction pass by.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2 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cry out to God Most High, to God who fulfills his purpose for me.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3 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send from heaven and save me;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put to shame him who tramples on me.                         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God will send out his steadfast love and his faithfulness!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4 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soul is in the midst of lions;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I lie down amid fiery beasts—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 children of man, whose teeth are spears and arrows,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whose tongues are sharp swords.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5 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pPr algn="l"/>
            <a:endParaRPr lang="en-US" sz="800" i="0" spc="3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6 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 set a net for my steps;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my soul was bowed down.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 dug a pit in my way,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but they have fallen into it  themselves.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7 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heart is steadfast, O God, my heart is steadfast!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and make melody!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8 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my glory!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O harp and lyre!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awake the dawn!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9 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give thanks to you, O Lord, among the peoples;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praises to you among the nations.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10 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your steadfast love is great to the heavens,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your faithfulness to the clouds.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11 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5D8C6-1793-C716-88B1-2F2F42CFFA23}"/>
              </a:ext>
            </a:extLst>
          </p:cNvPr>
          <p:cNvSpPr txBox="1"/>
          <p:nvPr/>
        </p:nvSpPr>
        <p:spPr>
          <a:xfrm>
            <a:off x="187994" y="733927"/>
            <a:ext cx="1255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57</a:t>
            </a:r>
          </a:p>
        </p:txBody>
      </p:sp>
    </p:spTree>
    <p:extLst>
      <p:ext uri="{BB962C8B-B14F-4D97-AF65-F5344CB8AC3E}">
        <p14:creationId xmlns:p14="http://schemas.microsoft.com/office/powerpoint/2010/main" val="721712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ECF6EB-2326-42D7-96B2-E9D3FFE0F752}"/>
              </a:ext>
            </a:extLst>
          </p:cNvPr>
          <p:cNvSpPr/>
          <p:nvPr/>
        </p:nvSpPr>
        <p:spPr>
          <a:xfrm>
            <a:off x="1025192" y="4467376"/>
            <a:ext cx="1645820" cy="32485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F0B06C-E9A1-0533-C7FD-1B5807F34AC9}"/>
              </a:ext>
            </a:extLst>
          </p:cNvPr>
          <p:cNvSpPr/>
          <p:nvPr/>
        </p:nvSpPr>
        <p:spPr>
          <a:xfrm>
            <a:off x="2553202" y="4180940"/>
            <a:ext cx="1561598" cy="32485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5D8C6-1793-C716-88B1-2F2F42CFFA23}"/>
              </a:ext>
            </a:extLst>
          </p:cNvPr>
          <p:cNvSpPr txBox="1"/>
          <p:nvPr/>
        </p:nvSpPr>
        <p:spPr>
          <a:xfrm>
            <a:off x="187994" y="733927"/>
            <a:ext cx="1255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57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A27C85-CDEA-9AFD-602D-385DE12CA358}"/>
              </a:ext>
            </a:extLst>
          </p:cNvPr>
          <p:cNvSpPr/>
          <p:nvPr/>
        </p:nvSpPr>
        <p:spPr>
          <a:xfrm>
            <a:off x="6519613" y="4947302"/>
            <a:ext cx="1385134" cy="286435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2D416D-E255-87A6-8913-CB8FAD393627}"/>
              </a:ext>
            </a:extLst>
          </p:cNvPr>
          <p:cNvSpPr/>
          <p:nvPr/>
        </p:nvSpPr>
        <p:spPr>
          <a:xfrm>
            <a:off x="5881938" y="4635783"/>
            <a:ext cx="1561598" cy="32485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37AFE-DA3C-2A45-FE10-5B94FE6935FA}"/>
              </a:ext>
            </a:extLst>
          </p:cNvPr>
          <p:cNvSpPr txBox="1"/>
          <p:nvPr/>
        </p:nvSpPr>
        <p:spPr>
          <a:xfrm>
            <a:off x="219075" y="152400"/>
            <a:ext cx="8724900" cy="9510296"/>
          </a:xfrm>
          <a:prstGeom prst="rect">
            <a:avLst/>
          </a:prstGeom>
          <a:noFill/>
        </p:spPr>
        <p:txBody>
          <a:bodyPr wrap="square" numCol="2" spcCol="274320" rtlCol="0">
            <a:sp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To The Choirmaster: According To Do Not Destroy. A </a:t>
            </a:r>
            <a:r>
              <a:rPr lang="en-US" i="0" spc="3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Miktam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Of David, When He Fled From Saul, In The Cave.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                  Be merciful to me, O God, be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merciful to me,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in you my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soul takes refuge;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in the shadow of your wings I will take refuge, till the storms of destruction pass by.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2 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cry out to God Most High, to God who fulfills his purpose for me.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3 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send from heaven and save me;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put to shame him who tramples on me.                         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God will send out his steadfast love and his faithfulness!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4 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soul is in the midst of lions;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I lie down amid fiery beasts—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 children of man, whose teeth are spears and arrows,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whose tongues are sharp swords.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5 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pPr algn="l"/>
            <a:endParaRPr lang="en-US" sz="800" i="0" spc="3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6 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 set a net for my steps;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my soul was bowed down.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 dug a pit in my way,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but they have fallen into it  themselves.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7 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heart is steadfast, O God, my heart is steadfast!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and make melody!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8 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my glory!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O harp and lyre!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awake the dawn!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9 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give thanks to you, O Lord, among the peoples;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praises to you among the nations.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10 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your steadfast love is great to the heavens,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your faithfulness to the clouds.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11 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99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F0B06C-E9A1-0533-C7FD-1B5807F34AC9}"/>
              </a:ext>
            </a:extLst>
          </p:cNvPr>
          <p:cNvSpPr/>
          <p:nvPr/>
        </p:nvSpPr>
        <p:spPr>
          <a:xfrm>
            <a:off x="3753853" y="3904214"/>
            <a:ext cx="827672" cy="25871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5D8C6-1793-C716-88B1-2F2F42CFFA23}"/>
              </a:ext>
            </a:extLst>
          </p:cNvPr>
          <p:cNvSpPr txBox="1"/>
          <p:nvPr/>
        </p:nvSpPr>
        <p:spPr>
          <a:xfrm>
            <a:off x="187994" y="733927"/>
            <a:ext cx="1255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57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2D416D-E255-87A6-8913-CB8FAD393627}"/>
              </a:ext>
            </a:extLst>
          </p:cNvPr>
          <p:cNvSpPr/>
          <p:nvPr/>
        </p:nvSpPr>
        <p:spPr>
          <a:xfrm>
            <a:off x="8133347" y="1910698"/>
            <a:ext cx="791578" cy="387334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37AFE-DA3C-2A45-FE10-5B94FE6935FA}"/>
              </a:ext>
            </a:extLst>
          </p:cNvPr>
          <p:cNvSpPr txBox="1"/>
          <p:nvPr/>
        </p:nvSpPr>
        <p:spPr>
          <a:xfrm>
            <a:off x="219075" y="152400"/>
            <a:ext cx="8724900" cy="9510296"/>
          </a:xfrm>
          <a:prstGeom prst="rect">
            <a:avLst/>
          </a:prstGeom>
          <a:noFill/>
        </p:spPr>
        <p:txBody>
          <a:bodyPr wrap="square" numCol="2" spcCol="274320" rtlCol="0">
            <a:sp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To The Choirmaster: According To Do Not Destroy. A </a:t>
            </a:r>
            <a:r>
              <a:rPr lang="en-US" i="0" spc="3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Miktam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Of David, When He Fled From Saul, In The Cave.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                  Be merciful to me, O God, be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merciful to me,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in you my</a:t>
            </a:r>
          </a:p>
          <a:p>
            <a:pPr algn="l"/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               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soul takes refuge;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in the shadow of your wings I will take refuge, till the storms of destruction pass by.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2 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cry out to God Most High, to God who fulfills his purpose for me.</a:t>
            </a: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3 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send from heaven and save me;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he will put to shame him who tramples on me.                         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</a:p>
          <a:p>
            <a:pPr algn="l"/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God will send out his steadfast love and his faithfulness!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4 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soul is in the midst of lions;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I lie down amid fiery beasts—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 children of man, whose teeth are spears and arrows,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whose tongues are sharp swords.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spc="30" baseline="30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algn="l"/>
            <a:endParaRPr lang="en-US" i="0" spc="30" baseline="30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5 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pPr algn="l"/>
            <a:endParaRPr lang="en-US" sz="800" i="0" spc="3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6 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 set a net for my steps;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my soul was bowed down.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They dug a pit in my way,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but they have fallen into it  themselves.      </a:t>
            </a:r>
            <a:r>
              <a:rPr lang="en-US" i="1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Selah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7 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My heart is steadfast, O God, my heart is steadfast!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and make melody!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8 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my glory!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Awake, O harp and lyre!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awake the dawn!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9 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give thanks to you, O Lord, among the peoples;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I will sing praises to you among the nations.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10 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For your steadfast love is great to the heavens,</a:t>
            </a:r>
            <a:r>
              <a:rPr lang="en-US" spc="3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your faithfulness to the clouds.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i="0" spc="3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11   </a:t>
            </a: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Be exalted, O God, above the heavens!</a:t>
            </a:r>
            <a:b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</a:br>
            <a:r>
              <a:rPr lang="en-US" i="0" spc="3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eorgia" panose="02040502050405020303" pitchFamily="18" charset="0"/>
              </a:rPr>
              <a:t>    Let your glory be over all the earth!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44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8573</TotalTime>
  <Words>3999</Words>
  <Application>Microsoft Office PowerPoint</Application>
  <PresentationFormat>On-screen Show (4:3)</PresentationFormat>
  <Paragraphs>265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</cp:revision>
  <dcterms:created xsi:type="dcterms:W3CDTF">2024-01-01T15:21:02Z</dcterms:created>
  <dcterms:modified xsi:type="dcterms:W3CDTF">2024-01-07T14:14:41Z</dcterms:modified>
</cp:coreProperties>
</file>