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>
      <p:cViewPr varScale="1">
        <p:scale>
          <a:sx n="109" d="100"/>
          <a:sy n="109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4F60-3B00-4DB4-90A4-67F8107A0900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2018-AE0B-45B3-8833-1C61B747ADFD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D72-DF44-407D-AEE5-0273DD00D922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0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BAB-D1DB-4DC1-908A-9B5E73715905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5A-C337-4F22-BED0-547AFC68CFD6}" type="datetime1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FBF-4DB8-447F-A740-22B1B0F7DDD8}" type="datetime1">
              <a:rPr lang="en-US" smtClean="0"/>
              <a:t>12/10/23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5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435-B87A-4434-B86A-1406D5D81959}" type="datetime1">
              <a:rPr lang="en-US" smtClean="0"/>
              <a:t>12/10/23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50E0-9242-469C-9FA7-447D7E43FF29}" type="datetime1">
              <a:rPr lang="en-US" smtClean="0"/>
              <a:t>12/10/23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4C1-634B-4D2F-90E1-C39B48114444}" type="datetime1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FC1-9CCD-4E4B-AB4D-5CAEC19C950B}" type="datetime1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1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FBA78304-8938-479D-8111-AA943458A814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8" r:id="rId6"/>
    <p:sldLayoutId id="2147483723" r:id="rId7"/>
    <p:sldLayoutId id="2147483724" r:id="rId8"/>
    <p:sldLayoutId id="2147483725" r:id="rId9"/>
    <p:sldLayoutId id="2147483727" r:id="rId10"/>
    <p:sldLayoutId id="2147483726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2615D-24B2-00B3-7504-AB138379B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7" b="21111"/>
          <a:stretch/>
        </p:blipFill>
        <p:spPr>
          <a:xfrm>
            <a:off x="-1730" y="10"/>
            <a:ext cx="91457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730" y="990598"/>
            <a:ext cx="9141713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86475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8EABE9-DB33-46E2-BEF4-E7641DA48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155" y="990599"/>
            <a:ext cx="4214291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58F19-E50D-E4A2-5750-EF3219150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47" y="1447799"/>
            <a:ext cx="2128703" cy="4076699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Reflections</a:t>
            </a:r>
          </a:p>
          <a:p>
            <a:r>
              <a:rPr lang="en-US" sz="24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On Our </a:t>
            </a:r>
          </a:p>
          <a:p>
            <a:r>
              <a:rPr lang="en-US" sz="24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Need For</a:t>
            </a:r>
          </a:p>
          <a:p>
            <a:r>
              <a:rPr lang="en-US" sz="24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Evangelism</a:t>
            </a:r>
            <a:endParaRPr lang="en-US" b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15B3E8-2F4A-91B7-8B66-D88BE36B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1699846"/>
            <a:ext cx="8207666" cy="4314092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“Go therefore and make disciples of all the nations, baptizing them in the name of the Father and the Son and the Holy Spirit, teaching them to observe all that I commanded you; and lo, I am with you always, even to the end of the age.” (Matthew 28:19-20)</a:t>
            </a:r>
            <a:endParaRPr lang="en-US" sz="8000" cap="none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B69A-76EC-A2E1-DFFA-1FA77A7E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12/10/23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7F69B-B0F4-16FF-7C06-EDD68C6F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8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15B3E8-2F4A-91B7-8B66-D88BE36B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1629509"/>
            <a:ext cx="8207666" cy="4384430"/>
          </a:xfrm>
        </p:spPr>
        <p:txBody>
          <a:bodyPr>
            <a:normAutofit fontScale="90000"/>
          </a:bodyPr>
          <a:lstStyle/>
          <a:p>
            <a:pPr algn="ctr" rtl="0">
              <a:lnSpc>
                <a:spcPct val="100000"/>
              </a:lnSpc>
              <a:spcAft>
                <a:spcPts val="792"/>
              </a:spcAft>
            </a:pPr>
            <a:r>
              <a:rPr lang="en-US" sz="3200" cap="none" dirty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“Seeing the people, He felt compassion for them, because they were distressed and dispirited like sheep without a shepherd. Then He said to His disciples, ‘The harvest is plentiful, but the workers are few. Therefore beseech the Lord of the harvest to send out workers into His harvest.’” (Matthew 9:36-38)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B69A-76EC-A2E1-DFFA-1FA77A7E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12/10/23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7F69B-B0F4-16FF-7C06-EDD68C6F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4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471A-77B6-D777-4923-7359404B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922096"/>
            <a:ext cx="8173734" cy="1371030"/>
          </a:xfrm>
        </p:spPr>
        <p:txBody>
          <a:bodyPr>
            <a:normAutofit/>
          </a:bodyPr>
          <a:lstStyle/>
          <a:p>
            <a:r>
              <a:rPr lang="en-US" sz="3200" dirty="0"/>
              <a:t>Evangelism Reminds Us Who We Are.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B3FE-60AB-AAAC-4EEF-5C885364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86708"/>
            <a:ext cx="8173735" cy="3842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This is true when people reject the gospel.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Matthew 5:11-12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Romans 5:3-4</a:t>
            </a: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This is true when people accept the gospel.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Acts 17:30; 2:38; 3:19-21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Romans 6:3-4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1 Thessalonians 3:11-13; 4:3-5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1E53-85F6-C710-54CE-46D121D5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76ABE-C86F-B433-613B-29097E78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173734" cy="365125"/>
          </a:xfrm>
        </p:spPr>
        <p:txBody>
          <a:bodyPr/>
          <a:lstStyle/>
          <a:p>
            <a:r>
              <a:rPr lang="en-US" sz="1600" dirty="0"/>
              <a:t>“Even so consider yourselves to be dead to sin, but alive to God in Christ Jesus.” (Romans 6:11)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4A3E5-C726-A952-6030-056BAAAC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471A-77B6-D777-4923-7359404B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922096"/>
            <a:ext cx="8173734" cy="1371030"/>
          </a:xfrm>
        </p:spPr>
        <p:txBody>
          <a:bodyPr>
            <a:normAutofit/>
          </a:bodyPr>
          <a:lstStyle/>
          <a:p>
            <a:r>
              <a:rPr lang="en-US" sz="3200" dirty="0"/>
              <a:t>Evangelism Helps us grow.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B3FE-60AB-AAAC-4EEF-5C885364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957754"/>
            <a:ext cx="8173735" cy="39714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We grow when we persevere in the face of rejection. (Matthew 5:44-45)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We grow when we help new Christians grow.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We will need to help them bear burdens and face challenges. (1 Thessalonians 5:14)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We will need to help them find answers to their questions. (1 Thessalonians 4:13; 1 Corinthians 7:1; 8:1: 11:1: 15:12)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We will need to call some back when they stray. (Acts 8:22-23; Galatians 6:1)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1E53-85F6-C710-54CE-46D121D5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76ABE-C86F-B433-613B-29097E78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173734" cy="365125"/>
          </a:xfrm>
        </p:spPr>
        <p:txBody>
          <a:bodyPr/>
          <a:lstStyle/>
          <a:p>
            <a:r>
              <a:rPr lang="en-US" sz="1600" dirty="0"/>
              <a:t>“...grow in the grace and knowledge of our Lord and Savior Jesus Christ...” (2 Peter 3:18)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4A3E5-C726-A952-6030-056BAAAC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3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471A-77B6-D777-4923-7359404B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8188481" cy="1371030"/>
          </a:xfrm>
        </p:spPr>
        <p:txBody>
          <a:bodyPr>
            <a:normAutofit/>
          </a:bodyPr>
          <a:lstStyle/>
          <a:p>
            <a:r>
              <a:rPr lang="en-US" sz="3200" dirty="0"/>
              <a:t>Evangelism Keeps Us Focused on Heaven.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B3FE-60AB-AAAC-4EEF-5C885364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969477"/>
            <a:ext cx="8173735" cy="3959737"/>
          </a:xfrm>
        </p:spPr>
        <p:txBody>
          <a:bodyPr/>
          <a:lstStyle/>
          <a:p>
            <a:pPr marL="11113" lvl="1" indent="0" algn="just" rtl="0">
              <a:lnSpc>
                <a:spcPct val="100000"/>
              </a:lnSpc>
              <a:spcAft>
                <a:spcPts val="792"/>
              </a:spcAft>
              <a:buNone/>
            </a:pPr>
            <a:r>
              <a:rPr lang="en-US" sz="2000" dirty="0">
                <a:effectLst/>
                <a:latin typeface="Bookman Old Style" panose="02050604050505020204" pitchFamily="18" charset="0"/>
              </a:rPr>
              <a:t>It should go without saying that preaching salvation in Jesus Christ will cause us to think about heaven. (cf. 2 Peter 3:13)</a:t>
            </a:r>
          </a:p>
          <a:p>
            <a:pPr marL="11113" lvl="1" indent="0" algn="just" rtl="0">
              <a:lnSpc>
                <a:spcPct val="100000"/>
              </a:lnSpc>
              <a:spcAft>
                <a:spcPts val="792"/>
              </a:spcAft>
              <a:buNone/>
            </a:pPr>
            <a:r>
              <a:rPr lang="en-US" sz="2000" dirty="0">
                <a:latin typeface="Bookman Old Style" panose="02050604050505020204" pitchFamily="18" charset="0"/>
              </a:rPr>
              <a:t>Paul spoke about heaven most in his letters to new converts.</a:t>
            </a:r>
          </a:p>
          <a:p>
            <a:pPr marL="354013" lvl="1" indent="-342900" algn="just">
              <a:lnSpc>
                <a:spcPct val="100000"/>
              </a:lnSpc>
              <a:spcAft>
                <a:spcPts val="792"/>
              </a:spcAft>
            </a:pPr>
            <a:r>
              <a:rPr lang="en-US" sz="2000" dirty="0">
                <a:effectLst/>
                <a:latin typeface="Bookman Old Style" panose="02050604050505020204" pitchFamily="18" charset="0"/>
              </a:rPr>
              <a:t>1 Thessalonians 1:10</a:t>
            </a:r>
          </a:p>
          <a:p>
            <a:pPr marL="354013" lvl="1" indent="-342900" algn="just">
              <a:lnSpc>
                <a:spcPct val="100000"/>
              </a:lnSpc>
              <a:spcAft>
                <a:spcPts val="792"/>
              </a:spcAft>
            </a:pPr>
            <a:r>
              <a:rPr lang="en-US" sz="2000" dirty="0">
                <a:effectLst/>
                <a:latin typeface="Bookman Old Style" panose="02050604050505020204" pitchFamily="18" charset="0"/>
              </a:rPr>
              <a:t>1 Thessalonians 2:19</a:t>
            </a:r>
          </a:p>
          <a:p>
            <a:pPr marL="354013" lvl="1" indent="-342900" algn="just">
              <a:lnSpc>
                <a:spcPct val="100000"/>
              </a:lnSpc>
              <a:spcAft>
                <a:spcPts val="792"/>
              </a:spcAft>
            </a:pPr>
            <a:r>
              <a:rPr lang="en-US" sz="2000" dirty="0">
                <a:effectLst/>
                <a:latin typeface="Bookman Old Style" panose="02050604050505020204" pitchFamily="18" charset="0"/>
              </a:rPr>
              <a:t>1 Thessalonians 3:12-13</a:t>
            </a:r>
          </a:p>
          <a:p>
            <a:pPr marL="354013" lvl="1" indent="-342900" algn="just">
              <a:lnSpc>
                <a:spcPct val="100000"/>
              </a:lnSpc>
              <a:spcAft>
                <a:spcPts val="792"/>
              </a:spcAft>
            </a:pPr>
            <a:r>
              <a:rPr lang="en-US" sz="2000" dirty="0">
                <a:effectLst/>
                <a:latin typeface="Bookman Old Style" panose="02050604050505020204" pitchFamily="18" charset="0"/>
              </a:rPr>
              <a:t>1 Thessalonians 4:13-18</a:t>
            </a:r>
          </a:p>
          <a:p>
            <a:pPr marL="354013" lvl="1" indent="-342900" algn="just">
              <a:lnSpc>
                <a:spcPct val="100000"/>
              </a:lnSpc>
              <a:spcAft>
                <a:spcPts val="792"/>
              </a:spcAft>
            </a:pPr>
            <a:r>
              <a:rPr lang="en-US" sz="2000" dirty="0">
                <a:effectLst/>
                <a:latin typeface="Bookman Old Style" panose="02050604050505020204" pitchFamily="18" charset="0"/>
              </a:rPr>
              <a:t>1 Thessalonians 5:1-11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1E53-85F6-C710-54CE-46D121D5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76ABE-C86F-B433-613B-29097E78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173734" cy="365125"/>
          </a:xfrm>
        </p:spPr>
        <p:txBody>
          <a:bodyPr/>
          <a:lstStyle/>
          <a:p>
            <a:r>
              <a:rPr lang="en-US" sz="1600" dirty="0"/>
              <a:t>“Set your mind on the things above, not on the things that are on earth.” (Colossians 3:2)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4A3E5-C726-A952-6030-056BAAAC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3576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547</TotalTime>
  <Words>400</Words>
  <Application>Microsoft Macintosh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Calisto MT</vt:lpstr>
      <vt:lpstr>Univers Condensed</vt:lpstr>
      <vt:lpstr>ChronicleVTI</vt:lpstr>
      <vt:lpstr>Down By The River</vt:lpstr>
      <vt:lpstr>“Go therefore and make disciples of all the nations, baptizing them in the name of the Father and the Son and the Holy Spirit, teaching them to observe all that I commanded you; and lo, I am with you always, even to the end of the age.” (Matthew 28:19-20)</vt:lpstr>
      <vt:lpstr>“Seeing the people, He felt compassion for them, because they were distressed and dispirited like sheep without a shepherd. Then He said to His disciples, ‘The harvest is plentiful, but the workers are few. Therefore beseech the Lord of the harvest to send out workers into His harvest.’” (Matthew 9:36-38)</vt:lpstr>
      <vt:lpstr>Evangelism Reminds Us Who We Are.</vt:lpstr>
      <vt:lpstr>Evangelism Helps us grow.</vt:lpstr>
      <vt:lpstr>Evangelism Keeps Us Focused on Heaven.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 By The River</dc:title>
  <dc:creator>Sid Latham</dc:creator>
  <cp:lastModifiedBy>Sid Latham</cp:lastModifiedBy>
  <cp:revision>2</cp:revision>
  <dcterms:created xsi:type="dcterms:W3CDTF">2023-12-10T02:57:33Z</dcterms:created>
  <dcterms:modified xsi:type="dcterms:W3CDTF">2023-12-10T12:10:09Z</dcterms:modified>
</cp:coreProperties>
</file>