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57" r:id="rId3"/>
    <p:sldId id="277" r:id="rId4"/>
    <p:sldId id="276" r:id="rId5"/>
    <p:sldId id="278" r:id="rId6"/>
    <p:sldId id="279" r:id="rId7"/>
    <p:sldId id="280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3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8642-D150-4BC5-ADF1-184A9E70B9A8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B36F-A310-445A-80E7-5CC93A8447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9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7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5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1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0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9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1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4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5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2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7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0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9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2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0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8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2BA0-B10F-472F-B88B-6DF3A9568F52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C483-E956-4B97-A575-EEFC334D6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1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4398-6C1C-33A5-D7BF-2F1A166E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13" b="1801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91688E-786F-BCAD-1872-1699BE35DECD}"/>
              </a:ext>
            </a:extLst>
          </p:cNvPr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C9106-EEA6-E005-6044-AE2F297C5D06}"/>
              </a:ext>
            </a:extLst>
          </p:cNvPr>
          <p:cNvSpPr txBox="1"/>
          <p:nvPr/>
        </p:nvSpPr>
        <p:spPr>
          <a:xfrm>
            <a:off x="733924" y="1536846"/>
            <a:ext cx="7676149" cy="378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kern="100" baseline="300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36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But the fruit of the Spirit is love, joy, peace, patience, kindness, goodness, faithfulness, </a:t>
            </a:r>
            <a:r>
              <a:rPr lang="en-US" sz="3600" i="1" kern="100" baseline="300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36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gentleness, self-control; against such things there is no law.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600" i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kern="100" dirty="0">
                <a:solidFill>
                  <a:srgbClr val="683B48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-Galatians 5:22-23</a:t>
            </a:r>
          </a:p>
        </p:txBody>
      </p:sp>
    </p:spTree>
    <p:extLst>
      <p:ext uri="{BB962C8B-B14F-4D97-AF65-F5344CB8AC3E}">
        <p14:creationId xmlns:p14="http://schemas.microsoft.com/office/powerpoint/2010/main" val="40917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339892" y="2200794"/>
            <a:ext cx="8464216" cy="276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Faithfulness – 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 true to one’s word and promises; trustworthy and reliable. 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6717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Faithfulness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essential part of His character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(Heb. 10:23; Ex. 34:6; Ps. 85:5; Js. 1:17)</a:t>
            </a: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can be trusted! 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Gen. 15:18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Josh. 21:43-45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Gen. 2:17; 3:6  Gen. 3:24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Deut. 28:36  2 Chr. 36:17-21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not dependent on ours </a:t>
            </a: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(Rom. 3:1-4; 2 Tim. 2:13)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1" y="374275"/>
            <a:ext cx="8248650" cy="553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Faithfulness to Others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Faithfulness stands out in a faithless world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is known for lies, its lack of commitment, and broken promises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Faithfulness shines bright against this backdrop!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1" y="374275"/>
            <a:ext cx="8248650" cy="895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Faithfulness to Others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Faithfulness to our…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Spouse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spouse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Employer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Employees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Landlord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Tenants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family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1" y="374275"/>
            <a:ext cx="8248650" cy="7771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Faithfulness to God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we’ve fallen short in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Gen. 3:8-13 – Faithlessness leads to shame and saving face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Ex. 24:3; 32:1 – Faithfulness is more than words, it’s being committed to those words. 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Despite our faithlessness,                    God has remained faithful!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1" y="374275"/>
            <a:ext cx="8248650" cy="566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Faithfulness to God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seriousness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commitment can’t be taken lightly Lk. 14:25-33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be determined to be faithful regardless of circumstances.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1" y="374275"/>
            <a:ext cx="8248650" cy="5399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Faithfulness to God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seen by God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Faithful servants enter into the           joy of their Master                                   (Matt. 25:21,23)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169</TotalTime>
  <Words>275</Words>
  <Application>Microsoft Office PowerPoint</Application>
  <PresentationFormat>On-screen Show (4:3)</PresentationFormat>
  <Paragraphs>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</cp:revision>
  <dcterms:created xsi:type="dcterms:W3CDTF">2023-11-26T11:28:15Z</dcterms:created>
  <dcterms:modified xsi:type="dcterms:W3CDTF">2023-11-26T14:18:01Z</dcterms:modified>
</cp:coreProperties>
</file>