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58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5946"/>
  </p:normalViewPr>
  <p:slideViewPr>
    <p:cSldViewPr snapToGrid="0" snapToObjects="1">
      <p:cViewPr varScale="1">
        <p:scale>
          <a:sx n="115" d="100"/>
          <a:sy n="115" d="100"/>
        </p:scale>
        <p:origin x="472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9/26/23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9/26/23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9/26/23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9/26/23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9/26/23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9/26/23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9/26/23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9/26/23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9/26/23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9/26/23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9/26/23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9/26/23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CDBB14-F273-424F-E2B6-0F4C63133DC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8000" dirty="0"/>
              <a:t>Luke 15 prodigal son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EC56EB4-CB93-EDCC-EC37-FA7281762E9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3726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E8B836-6FFD-3DEA-B0A8-6EF7E77C1E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Parable- Luke 15:3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6FB89B-0AD7-44D0-A02E-2A9FD03988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latin typeface="Baloo Da" panose="03080902040302020200" pitchFamily="66" charset="77"/>
                <a:cs typeface="Baloo Da" panose="03080902040302020200" pitchFamily="66" charset="77"/>
              </a:rPr>
              <a:t>15:1-2 Setting and background</a:t>
            </a:r>
          </a:p>
          <a:p>
            <a:r>
              <a:rPr lang="en-US" sz="4000" dirty="0">
                <a:latin typeface="Baloo Da" panose="03080902040302020200" pitchFamily="66" charset="77"/>
                <a:cs typeface="Baloo Da" panose="03080902040302020200" pitchFamily="66" charset="77"/>
              </a:rPr>
              <a:t>15:3-7 Lost sheep </a:t>
            </a:r>
          </a:p>
          <a:p>
            <a:r>
              <a:rPr lang="en-US" sz="4000" dirty="0">
                <a:latin typeface="Baloo Da" panose="03080902040302020200" pitchFamily="66" charset="77"/>
                <a:cs typeface="Baloo Da" panose="03080902040302020200" pitchFamily="66" charset="77"/>
              </a:rPr>
              <a:t>15:8-10 Lost coin</a:t>
            </a:r>
          </a:p>
          <a:p>
            <a:r>
              <a:rPr lang="en-US" sz="4000" dirty="0">
                <a:latin typeface="Baloo Da" panose="03080902040302020200" pitchFamily="66" charset="77"/>
                <a:cs typeface="Baloo Da" panose="03080902040302020200" pitchFamily="66" charset="77"/>
              </a:rPr>
              <a:t>15:11-24 Lost son</a:t>
            </a:r>
          </a:p>
          <a:p>
            <a:pPr marL="0" indent="0">
              <a:buNone/>
            </a:pPr>
            <a:endParaRPr lang="en-US" sz="4000" dirty="0">
              <a:latin typeface="Baloo Da" panose="03080902040302020200" pitchFamily="66" charset="77"/>
              <a:cs typeface="Baloo Da" panose="03080902040302020200" pitchFamily="66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3117651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720576-93FC-5547-015E-5F6953F64B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Luke 15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DDE260-9E73-EB8F-B1B3-9840730B63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>
                <a:latin typeface="Baloo Da" panose="03080902040302020200" pitchFamily="66" charset="77"/>
                <a:cs typeface="Baloo Da" panose="03080902040302020200" pitchFamily="66" charset="77"/>
              </a:rPr>
              <a:t>Something precious lost- 15:4, 8, 17</a:t>
            </a:r>
          </a:p>
          <a:p>
            <a:r>
              <a:rPr lang="en-US" sz="4000" dirty="0">
                <a:latin typeface="Baloo Da" panose="03080902040302020200" pitchFamily="66" charset="77"/>
                <a:cs typeface="Baloo Da" panose="03080902040302020200" pitchFamily="66" charset="77"/>
              </a:rPr>
              <a:t>What is lost is found- 15:4, 5, 8, 9, 17-18</a:t>
            </a:r>
          </a:p>
          <a:p>
            <a:r>
              <a:rPr lang="en-US" sz="4000" dirty="0">
                <a:latin typeface="Baloo Da" panose="03080902040302020200" pitchFamily="66" charset="77"/>
                <a:cs typeface="Baloo Da" panose="03080902040302020200" pitchFamily="66" charset="77"/>
              </a:rPr>
              <a:t>There is rejoicing- 15:5-7, 9-10, 22-24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06430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DF0906-ABBE-697C-F907-6202A995B7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Luke 15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5117BC-C461-806F-5402-B01731B0D0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000" dirty="0">
                <a:latin typeface="Baloo Da" panose="03080902040302020200" pitchFamily="66" charset="77"/>
                <a:cs typeface="Baloo Da" panose="03080902040302020200" pitchFamily="66" charset="77"/>
              </a:rPr>
              <a:t>1. Nature and Consequences of Sin- vs. 13-16</a:t>
            </a:r>
          </a:p>
          <a:p>
            <a:r>
              <a:rPr lang="en-US" sz="4000" dirty="0">
                <a:latin typeface="Baloo Da" panose="03080902040302020200" pitchFamily="66" charset="77"/>
                <a:cs typeface="Baloo Da" panose="03080902040302020200" pitchFamily="66" charset="77"/>
              </a:rPr>
              <a:t>2. Reveals genuine repentance- 15:17-19</a:t>
            </a:r>
          </a:p>
          <a:p>
            <a:r>
              <a:rPr lang="en-US" sz="4000" dirty="0">
                <a:latin typeface="Baloo Da" panose="03080902040302020200" pitchFamily="66" charset="77"/>
                <a:cs typeface="Baloo Da" panose="03080902040302020200" pitchFamily="66" charset="77"/>
              </a:rPr>
              <a:t>3. Beautiful demonstration of God’s love- vs. 20-24</a:t>
            </a:r>
          </a:p>
        </p:txBody>
      </p:sp>
    </p:spTree>
    <p:extLst>
      <p:ext uri="{BB962C8B-B14F-4D97-AF65-F5344CB8AC3E}">
        <p14:creationId xmlns:p14="http://schemas.microsoft.com/office/powerpoint/2010/main" val="610310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Badge</Template>
  <TotalTime>11</TotalTime>
  <Words>80</Words>
  <Application>Microsoft Macintosh PowerPoint</Application>
  <PresentationFormat>Widescreen</PresentationFormat>
  <Paragraphs>14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Baloo Da</vt:lpstr>
      <vt:lpstr>Gill Sans MT</vt:lpstr>
      <vt:lpstr>Impact</vt:lpstr>
      <vt:lpstr>Badge</vt:lpstr>
      <vt:lpstr>Luke 15 prodigal son</vt:lpstr>
      <vt:lpstr>Parable- Luke 15:3</vt:lpstr>
      <vt:lpstr>Luke 15</vt:lpstr>
      <vt:lpstr>Luke 15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Luke 15 prodigal son</dc:title>
  <dc:creator>Tommy Peeler</dc:creator>
  <cp:lastModifiedBy>Tommy Peeler</cp:lastModifiedBy>
  <cp:revision>1</cp:revision>
  <dcterms:created xsi:type="dcterms:W3CDTF">2022-05-09T03:42:31Z</dcterms:created>
  <dcterms:modified xsi:type="dcterms:W3CDTF">2023-09-26T04:22:17Z</dcterms:modified>
</cp:coreProperties>
</file>