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15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5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63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4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5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2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59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9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1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FECB-3698-4840-B088-EF2839E80D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77"/>
              </a:rPr>
              <a:t>The Crucifixion and Resurrection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08E80-68BD-DB4E-98CB-981CBA714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6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23A4-5FC4-0848-A92C-2408C5AB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Jewish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F32E-FFAB-0D41-A7D5-28A609AD8B4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1. Annas- John 18:12-24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2. Caiaphas- Matt. 26:57-68; Mk 14:53-65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3. Caiaphas at morning- Matt. 27:1-2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Charge: Blasphemy</a:t>
            </a:r>
          </a:p>
        </p:txBody>
      </p:sp>
    </p:spTree>
    <p:extLst>
      <p:ext uri="{BB962C8B-B14F-4D97-AF65-F5344CB8AC3E}">
        <p14:creationId xmlns:p14="http://schemas.microsoft.com/office/powerpoint/2010/main" val="390677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0BFC-B22D-5C48-97D3-8F79FCEB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Roman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8C80-5930-C84B-A67E-F6EBA0170C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John 18:31; Acts 18:12-15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1. Pilate- Luke 23:1-5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2. Herod- Luke 23:6-12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3. Pilate- Luke 23:13-25</a:t>
            </a:r>
          </a:p>
        </p:txBody>
      </p:sp>
    </p:spTree>
    <p:extLst>
      <p:ext uri="{BB962C8B-B14F-4D97-AF65-F5344CB8AC3E}">
        <p14:creationId xmlns:p14="http://schemas.microsoft.com/office/powerpoint/2010/main" val="40314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400D-5E6B-F848-A92E-A3DAF7C7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Lessons from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800C-F934-7444-AFE5-7E872B5CD5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Berlin Sans FB" panose="020E0602020502020306" pitchFamily="34" charset="77"/>
              </a:rPr>
              <a:t>1. Horror of Sin- Ezek. 16; 23; II Pet 2:20-22</a:t>
            </a:r>
          </a:p>
          <a:p>
            <a:r>
              <a:rPr lang="en-US" sz="3000" dirty="0">
                <a:latin typeface="Berlin Sans FB" panose="020E0602020502020306" pitchFamily="34" charset="77"/>
              </a:rPr>
              <a:t>2. Love of God- John 3:16; I John 3:16</a:t>
            </a:r>
          </a:p>
          <a:p>
            <a:r>
              <a:rPr lang="en-US" sz="3000" dirty="0">
                <a:latin typeface="Berlin Sans FB" panose="020E0602020502020306" pitchFamily="34" charset="77"/>
              </a:rPr>
              <a:t>3. The hope of the resurrection- I Cor. 15:50-58</a:t>
            </a:r>
          </a:p>
        </p:txBody>
      </p:sp>
    </p:spTree>
    <p:extLst>
      <p:ext uri="{BB962C8B-B14F-4D97-AF65-F5344CB8AC3E}">
        <p14:creationId xmlns:p14="http://schemas.microsoft.com/office/powerpoint/2010/main" val="289141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</TotalTime>
  <Words>99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Berlin Sans FB</vt:lpstr>
      <vt:lpstr>Tw Cen MT</vt:lpstr>
      <vt:lpstr>Droplet</vt:lpstr>
      <vt:lpstr>The Crucifixion and Resurrection of Jesus</vt:lpstr>
      <vt:lpstr>Jewish Trials of Jesus</vt:lpstr>
      <vt:lpstr>Roman Trials of Jesus</vt:lpstr>
      <vt:lpstr>Lessons from the Cross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Crucifixion and Resurrection of Jesus</dc:title>
  <dc:creator>Tommy Peeler</dc:creator>
  <cp:lastModifiedBy>Tommy Peeler</cp:lastModifiedBy>
  <cp:revision>5</cp:revision>
  <dcterms:created xsi:type="dcterms:W3CDTF">2022-03-08T22:06:43Z</dcterms:created>
  <dcterms:modified xsi:type="dcterms:W3CDTF">2023-09-26T04:18:50Z</dcterms:modified>
</cp:coreProperties>
</file>