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2"/>
  </p:normalViewPr>
  <p:slideViewPr>
    <p:cSldViewPr snapToGrid="0">
      <p:cViewPr varScale="1">
        <p:scale>
          <a:sx n="113" d="100"/>
          <a:sy n="113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3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5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6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10/8/23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9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6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4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86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10/8/23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10/8/23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0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ible Book photo and picture">
            <a:extLst>
              <a:ext uri="{FF2B5EF4-FFF2-40B4-BE49-F238E27FC236}">
                <a16:creationId xmlns:a16="http://schemas.microsoft.com/office/drawing/2014/main" id="{BDD11D1B-8C55-15C3-7780-79E32684B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9091" r="36338" b="-1"/>
          <a:stretch/>
        </p:blipFill>
        <p:spPr bwMode="auto">
          <a:xfrm>
            <a:off x="20" y="10"/>
            <a:ext cx="9143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blipFill dpi="0" rotWithShape="1">
            <a:blip r:embed="rId3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2531684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2669517"/>
            <a:ext cx="7667244" cy="2743200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484434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5253661"/>
            <a:ext cx="810678" cy="1080902"/>
            <a:chOff x="9685338" y="4460675"/>
            <a:chExt cx="1080904" cy="1080902"/>
          </a:xfrm>
        </p:grpSpPr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FD98A2-2E9C-EA27-060D-8F43870F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670" y="2612367"/>
            <a:ext cx="7475220" cy="3017156"/>
          </a:xfrm>
        </p:spPr>
        <p:txBody>
          <a:bodyPr>
            <a:normAutofit/>
          </a:bodyPr>
          <a:lstStyle/>
          <a:p>
            <a:r>
              <a:rPr lang="en-US" b="1">
                <a:latin typeface="Calibri" panose="020F0502020204030204" pitchFamily="34" charset="0"/>
                <a:ea typeface="Brush Script MT" panose="03060802040406070304" pitchFamily="66" charset="-122"/>
                <a:cs typeface="Calibri" panose="020F0502020204030204" pitchFamily="34" charset="0"/>
              </a:rPr>
              <a:t>Once Saved, Always Saved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947F6-9F63-57A0-C77F-0C048A558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86" y="5565117"/>
            <a:ext cx="5918454" cy="6200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does the Bible say?</a:t>
            </a:r>
          </a:p>
        </p:txBody>
      </p:sp>
    </p:spTree>
    <p:extLst>
      <p:ext uri="{BB962C8B-B14F-4D97-AF65-F5344CB8AC3E}">
        <p14:creationId xmlns:p14="http://schemas.microsoft.com/office/powerpoint/2010/main" val="65121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225D-E1E0-777A-1913-1FE75751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Foundational Truths: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D43A-3E04-68EE-1BB6-2CFF31C9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98133"/>
            <a:ext cx="8175978" cy="4515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God loves all people and desires that all be saved.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John 3:16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John 2:1-2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Peter 3:9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a choice!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Old Testament: Deuteronomy 30:19-20; Joshua 24:14-15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Testament: Matthew 23:37; Acts 7:51; 1 John 1:12-13; John 3:18</a:t>
            </a:r>
          </a:p>
        </p:txBody>
      </p:sp>
    </p:spTree>
    <p:extLst>
      <p:ext uri="{BB962C8B-B14F-4D97-AF65-F5344CB8AC3E}">
        <p14:creationId xmlns:p14="http://schemas.microsoft.com/office/powerpoint/2010/main" val="11783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225D-E1E0-777A-1913-1FE75751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 Still Have A Choice!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D43A-3E04-68EE-1BB6-2CFF31C9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98133"/>
            <a:ext cx="8175978" cy="4515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Salvation is conditional.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John 8:31-32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Corinthians 15:1-2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Colossians 1:22-23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John 1:7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saved by faith but, that faith can be forsaken!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Galatians 3:6-9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Timothy 1:18-19; 4:1; 5:8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 lose our salvation!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Galatians 5:1-4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Hebrews 10:26-31</a:t>
            </a:r>
          </a:p>
        </p:txBody>
      </p:sp>
    </p:spTree>
    <p:extLst>
      <p:ext uri="{BB962C8B-B14F-4D97-AF65-F5344CB8AC3E}">
        <p14:creationId xmlns:p14="http://schemas.microsoft.com/office/powerpoint/2010/main" val="40735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225D-E1E0-777A-1913-1FE75751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Practical Implications: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D43A-3E04-68EE-1BB6-2CFF31C9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98133"/>
            <a:ext cx="8175978" cy="4515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must be diligent.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Hebrews 4:11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Revelation 2:10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must help one another.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Galatians 6:1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James 5:19-20</a:t>
            </a:r>
          </a:p>
        </p:txBody>
      </p:sp>
    </p:spTree>
    <p:extLst>
      <p:ext uri="{BB962C8B-B14F-4D97-AF65-F5344CB8AC3E}">
        <p14:creationId xmlns:p14="http://schemas.microsoft.com/office/powerpoint/2010/main" val="174787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28</TotalTime>
  <Words>135</Words>
  <Application>Microsoft Macintosh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Once Saved, Always Saved</vt:lpstr>
      <vt:lpstr>Foundational Truths:</vt:lpstr>
      <vt:lpstr>We Still Have A Choice!</vt:lpstr>
      <vt:lpstr>Practical Implications: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Once Saved, Always Saved</dc:title>
  <dc:creator>Sid Latham</dc:creator>
  <cp:lastModifiedBy>Sid Latham</cp:lastModifiedBy>
  <cp:revision>1</cp:revision>
  <dcterms:created xsi:type="dcterms:W3CDTF">2023-10-08T10:28:02Z</dcterms:created>
  <dcterms:modified xsi:type="dcterms:W3CDTF">2023-10-08T12:58:51Z</dcterms:modified>
</cp:coreProperties>
</file>