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54"/>
  </p:normalViewPr>
  <p:slideViewPr>
    <p:cSldViewPr>
      <p:cViewPr varScale="1">
        <p:scale>
          <a:sx n="108" d="100"/>
          <a:sy n="108" d="100"/>
        </p:scale>
        <p:origin x="176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89295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66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4235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322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9417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0533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387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413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928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53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0729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661FF8-E664-4319-98E4-AFD29669ECD0}" type="datetimeFigureOut">
              <a:rPr lang="en-US" smtClean="0"/>
              <a:t>9/26/23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DE56B-247B-4BC4-9A2F-0D5489DB55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725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Isaiah 40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The Majesty of God</a:t>
            </a:r>
          </a:p>
        </p:txBody>
      </p:sp>
    </p:spTree>
    <p:extLst>
      <p:ext uri="{BB962C8B-B14F-4D97-AF65-F5344CB8AC3E}">
        <p14:creationId xmlns:p14="http://schemas.microsoft.com/office/powerpoint/2010/main" val="1379560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>
                <a:latin typeface="Berlin Sans FB Demi" pitchFamily="34" charset="0"/>
              </a:rPr>
              <a:t>The Majesty and Glory of God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90600"/>
            <a:ext cx="9144000" cy="58674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Berlin Sans FB Demi" pitchFamily="34" charset="0"/>
              </a:rPr>
              <a:t> Isaiah 40:12-17- The universe is dwarfed by His presence- </a:t>
            </a:r>
            <a:r>
              <a:rPr lang="en-US" sz="3600" b="1" dirty="0" err="1">
                <a:latin typeface="Berlin Sans FB Demi" pitchFamily="34" charset="0"/>
              </a:rPr>
              <a:t>Kidner</a:t>
            </a:r>
            <a:endParaRPr lang="en-US" sz="3600" b="1" dirty="0">
              <a:latin typeface="Berlin Sans FB Demi" pitchFamily="34" charset="0"/>
            </a:endParaRPr>
          </a:p>
          <a:p>
            <a:r>
              <a:rPr lang="en-US" sz="3600" b="1" dirty="0">
                <a:latin typeface="Berlin Sans FB Demi" pitchFamily="34" charset="0"/>
              </a:rPr>
              <a:t>All mankind’s combined power does not equal His </a:t>
            </a:r>
          </a:p>
          <a:p>
            <a:r>
              <a:rPr lang="en-US" dirty="0">
                <a:latin typeface="Berlin Sans FB Demi" pitchFamily="34" charset="0"/>
              </a:rPr>
              <a:t>Applications of God’s glory</a:t>
            </a:r>
          </a:p>
          <a:p>
            <a:r>
              <a:rPr lang="en-US" i="1" u="sng" dirty="0">
                <a:latin typeface="Berlin Sans FB Demi" pitchFamily="34" charset="0"/>
              </a:rPr>
              <a:t>1. The folly of idolatry (18-20)</a:t>
            </a:r>
          </a:p>
          <a:p>
            <a:r>
              <a:rPr lang="en-US" dirty="0">
                <a:latin typeface="Berlin Sans FB Demi" pitchFamily="34" charset="0"/>
              </a:rPr>
              <a:t>18 To whom will you liken Me? (25)</a:t>
            </a:r>
          </a:p>
          <a:p>
            <a:r>
              <a:rPr lang="en-US" dirty="0">
                <a:latin typeface="Berlin Sans FB Demi" pitchFamily="34" charset="0"/>
              </a:rPr>
              <a:t>Is. 42:8-9; 44:9-20; 45:20-21; 46:1-7; Ex. 20:4-6</a:t>
            </a:r>
          </a:p>
        </p:txBody>
      </p:sp>
    </p:spTree>
    <p:extLst>
      <p:ext uri="{BB962C8B-B14F-4D97-AF65-F5344CB8AC3E}">
        <p14:creationId xmlns:p14="http://schemas.microsoft.com/office/powerpoint/2010/main" val="3052842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9246D4-1D7D-D9FC-4D66-24E679A70A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/>
          <a:lstStyle/>
          <a:p>
            <a:r>
              <a:rPr lang="en-US" dirty="0">
                <a:latin typeface="Berlin Sans FB" panose="020E0602020502020306" pitchFamily="34" charset="77"/>
              </a:rPr>
              <a:t>The Majesty and Glory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B79306-03B9-A968-0AE8-71554341FC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>
                <a:latin typeface="Berlin Sans FB Demi" pitchFamily="34" charset="0"/>
              </a:rPr>
              <a:t>2. The wickedness of pride (21-26)</a:t>
            </a:r>
          </a:p>
          <a:p>
            <a:r>
              <a:rPr lang="en-US" dirty="0">
                <a:latin typeface="Berlin Sans FB Demi" pitchFamily="34" charset="0"/>
              </a:rPr>
              <a:t>21 Do you not know? Have you not heard? 28</a:t>
            </a:r>
          </a:p>
          <a:p>
            <a:r>
              <a:rPr lang="en-US" dirty="0">
                <a:latin typeface="Berlin Sans FB Demi" pitchFamily="34" charset="0"/>
              </a:rPr>
              <a:t>23 Rulers/ Judges are among the most powerful of men</a:t>
            </a:r>
          </a:p>
          <a:p>
            <a:r>
              <a:rPr lang="en-US" dirty="0">
                <a:latin typeface="Berlin Sans FB Demi" pitchFamily="34" charset="0"/>
              </a:rPr>
              <a:t>II Kings 18:32-35; Daniel 3:15; Isaiah 14:12-15; Daniel 4:30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780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1CD9B-E733-6588-2B2E-F378908F8C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latin typeface="Berlin Sans FB" panose="020E0602020502020306" pitchFamily="34" charset="77"/>
              </a:rPr>
              <a:t>The Majesty and Glory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F1E53-7A1F-EEA1-F3A8-F6C25E040D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u="sng" dirty="0">
                <a:latin typeface="Berlin Sans FB Demi" pitchFamily="34" charset="0"/>
              </a:rPr>
              <a:t>3. The LORD sustains the weak (27-31)</a:t>
            </a:r>
          </a:p>
          <a:p>
            <a:r>
              <a:rPr lang="en-US" dirty="0">
                <a:latin typeface="Berlin Sans FB Demi" pitchFamily="34" charset="0"/>
              </a:rPr>
              <a:t>Weary (28, 29, 30, 31) tired (28, 30, 31)</a:t>
            </a:r>
          </a:p>
          <a:p>
            <a:r>
              <a:rPr lang="en-US" dirty="0">
                <a:latin typeface="Berlin Sans FB Demi" pitchFamily="34" charset="0"/>
              </a:rPr>
              <a:t>Youth/ vigorous young men (30) contrast those who wait on the LORD (31)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50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170</Words>
  <Application>Microsoft Macintosh PowerPoint</Application>
  <PresentationFormat>On-screen Show (4:3)</PresentationFormat>
  <Paragraphs>18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Berlin Sans FB</vt:lpstr>
      <vt:lpstr>Berlin Sans FB Demi</vt:lpstr>
      <vt:lpstr>Calibri</vt:lpstr>
      <vt:lpstr>Office Theme</vt:lpstr>
      <vt:lpstr>Isaiah 40</vt:lpstr>
      <vt:lpstr>The Majesty and Glory of God</vt:lpstr>
      <vt:lpstr>The Majesty and Glory of God</vt:lpstr>
      <vt:lpstr>The Majesty and Glory of God</vt:lpstr>
    </vt:vector>
  </TitlesOfParts>
  <Company>Florida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Isaiah 40</dc:title>
  <dc:creator>Tommy Peeler</dc:creator>
  <cp:lastModifiedBy>Tommy Peeler</cp:lastModifiedBy>
  <cp:revision>6</cp:revision>
  <dcterms:created xsi:type="dcterms:W3CDTF">2012-08-27T18:24:00Z</dcterms:created>
  <dcterms:modified xsi:type="dcterms:W3CDTF">2023-09-26T04:17:34Z</dcterms:modified>
</cp:coreProperties>
</file>