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77" r:id="rId3"/>
    <p:sldId id="257" r:id="rId4"/>
    <p:sldId id="276" r:id="rId5"/>
    <p:sldId id="278" r:id="rId6"/>
    <p:sldId id="279" r:id="rId7"/>
    <p:sldId id="280" r:id="rId8"/>
    <p:sldId id="258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0A8FF-18E0-450C-9A76-79839E79945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10FE-B652-46E8-80FE-7DD4C7FCF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9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7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9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8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3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2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196B-FB1E-4B45-A5F2-A8C0A5EFA54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763D-8292-4CC9-927C-764AD836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339892" y="2229369"/>
            <a:ext cx="8464216" cy="316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is the God of Peace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Is. 9:6; Rom. 15:33; 16:20; 2 Cor. 13:11;     Phil. 4:7, 9; 1 Thess. 5:23;                                             2 Thess. 3:16; Heb. 13:20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200024" y="2622175"/>
            <a:ext cx="8743950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5:22-23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kern="1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</a:t>
            </a:r>
            <a:r>
              <a:rPr lang="en-US" sz="4800" i="1" kern="1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975</a:t>
            </a:r>
            <a:r>
              <a:rPr lang="en-US" sz="4800" i="1" kern="1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4800" i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Bible</a:t>
            </a:r>
            <a:endParaRPr lang="en-US" sz="4800" i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6256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 with God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one time we weren’t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sin (Is. 59:2; Gal. 5:21)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Enemies (Rom. 5:10); alienated         (Col. 1:21)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has been nothing but good                  to us!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632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 with God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peace because of Christ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Reconciled by His death (Rom. 5:1, 10; Col. 1:21-22; Is. 52:4-5)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One we offended was the One who offered the gift that               brought peace! (Jn. 3:16;                    1 Jn. 4:9-10)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5004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 Within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Circumstances        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(Phil. 4:6,7, 11-12)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has given the greatest gift  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(Eph. 1:7)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Received forgiveness!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Pet. 1:24)</a:t>
            </a: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383003" cy="737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 with Others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should not create    conflict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(Matt. 5:9; Heb. 12:14)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everyone will be receptive, but we do our part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(Rom. 12:17-18)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Strive for peace among all, including the church!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Thess. 5:13)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ONE in Christ                         (Eph. 2:14-16)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342900" y="2602348"/>
            <a:ext cx="8458200" cy="21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Today, you can have peace with God through Jesus Christ!</a:t>
            </a: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1011</TotalTime>
  <Words>250</Words>
  <Application>Microsoft Office PowerPoint</Application>
  <PresentationFormat>On-screen Show (4:3)</PresentationFormat>
  <Paragraphs>52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2023-10-07T19:28:12Z</dcterms:created>
  <dcterms:modified xsi:type="dcterms:W3CDTF">2023-10-08T13:05:21Z</dcterms:modified>
</cp:coreProperties>
</file>