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65"/>
  </p:normalViewPr>
  <p:slideViewPr>
    <p:cSldViewPr snapToGrid="0">
      <p:cViewPr varScale="1">
        <p:scale>
          <a:sx n="113" d="100"/>
          <a:sy n="113" d="100"/>
        </p:scale>
        <p:origin x="16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21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5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90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0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46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8/13/23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93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8/13/23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98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8/13/23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02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8/13/23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0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8/13/23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24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8/13/23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60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15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3168C5-529E-4E00-9D4C-9F5E3252E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3C0D9C-A5D7-41CA-0441-0C2BFB4DD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3335" y="822960"/>
            <a:ext cx="5962040" cy="523916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algn="r"/>
            <a:r>
              <a:rPr lang="en-US" dirty="0">
                <a:latin typeface="Book Antiqua" panose="02040602050305030304" pitchFamily="18" charset="0"/>
              </a:rPr>
              <a:t>The Fear of 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The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969F3-EF03-CC47-C389-49399AD94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247" y="3058429"/>
            <a:ext cx="1942840" cy="2843991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Foundations of Wisdom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F07BAF3-9192-40BA-915C-84551923B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87324" y="574748"/>
            <a:ext cx="0" cy="5712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EDD632D-A8D0-4079-A550-5557F5E3B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32882" y="574748"/>
            <a:ext cx="8282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70C4DD-D704-4C63-874C-EA8923E7F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32882" y="6286500"/>
            <a:ext cx="8282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19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3168C5-529E-4E00-9D4C-9F5E3252E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3C0D9C-A5D7-41CA-0441-0C2BFB4DD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3335" y="822960"/>
            <a:ext cx="5962040" cy="523916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algn="r"/>
            <a:r>
              <a:rPr lang="en-US" dirty="0">
                <a:latin typeface="Book Antiqua" panose="02040602050305030304" pitchFamily="18" charset="0"/>
              </a:rPr>
              <a:t>The Fear of 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The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969F3-EF03-CC47-C389-49399AD94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247" y="3058429"/>
            <a:ext cx="1942840" cy="2843991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Foundations of Wisdom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F07BAF3-9192-40BA-915C-84551923B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87324" y="574748"/>
            <a:ext cx="0" cy="5712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EDD632D-A8D0-4079-A550-5557F5E3B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32882" y="574748"/>
            <a:ext cx="8282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70C4DD-D704-4C63-874C-EA8923E7F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32882" y="6286500"/>
            <a:ext cx="8282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622EA9B-7196-67E5-902B-C270BC0CB3E5}"/>
              </a:ext>
            </a:extLst>
          </p:cNvPr>
          <p:cNvSpPr txBox="1"/>
          <p:nvPr/>
        </p:nvSpPr>
        <p:spPr>
          <a:xfrm>
            <a:off x="2753334" y="3429000"/>
            <a:ext cx="5962040" cy="1569660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Arial Narrow" panose="020B0604020202020204" pitchFamily="34" charset="0"/>
                <a:cs typeface="Arial Narrow" panose="020B0604020202020204" pitchFamily="34" charset="0"/>
              </a:rPr>
              <a:t>“The fear of the LORD is the beginning of knowledge; Fools despise wisdom and instruction.” (Proverbs 1:7)</a:t>
            </a:r>
          </a:p>
        </p:txBody>
      </p:sp>
    </p:spTree>
    <p:extLst>
      <p:ext uri="{BB962C8B-B14F-4D97-AF65-F5344CB8AC3E}">
        <p14:creationId xmlns:p14="http://schemas.microsoft.com/office/powerpoint/2010/main" val="418379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3168C5-529E-4E00-9D4C-9F5E3252E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3C0D9C-A5D7-41CA-0441-0C2BFB4DD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3335" y="822960"/>
            <a:ext cx="5962040" cy="5239169"/>
          </a:xfr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algn="r"/>
            <a:r>
              <a:rPr lang="en-US" dirty="0">
                <a:latin typeface="Book Antiqua" panose="02040602050305030304" pitchFamily="18" charset="0"/>
              </a:rPr>
              <a:t>The Fear of 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The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969F3-EF03-CC47-C389-49399AD94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247" y="3058429"/>
            <a:ext cx="1942840" cy="2843991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Foundations of Wisdom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F07BAF3-9192-40BA-915C-84551923B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87324" y="574748"/>
            <a:ext cx="0" cy="5712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EDD632D-A8D0-4079-A550-5557F5E3B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32882" y="574748"/>
            <a:ext cx="8282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70C4DD-D704-4C63-874C-EA8923E7F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32882" y="6286500"/>
            <a:ext cx="8282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622EA9B-7196-67E5-902B-C270BC0CB3E5}"/>
              </a:ext>
            </a:extLst>
          </p:cNvPr>
          <p:cNvSpPr txBox="1"/>
          <p:nvPr/>
        </p:nvSpPr>
        <p:spPr>
          <a:xfrm>
            <a:off x="2753334" y="3429000"/>
            <a:ext cx="5962040" cy="2554545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Arial Narrow" panose="020B0604020202020204" pitchFamily="34" charset="0"/>
                <a:cs typeface="Arial Narrow" panose="020B0604020202020204" pitchFamily="34" charset="0"/>
              </a:rPr>
              <a:t>“Do not be afraid of sudden fear Nor of the onslaught of the wicked when it comes; For the LORD will be your confidence And will keep your foot from being caught.” (Proverbs 3:25-26)</a:t>
            </a:r>
          </a:p>
        </p:txBody>
      </p:sp>
    </p:spTree>
    <p:extLst>
      <p:ext uri="{BB962C8B-B14F-4D97-AF65-F5344CB8AC3E}">
        <p14:creationId xmlns:p14="http://schemas.microsoft.com/office/powerpoint/2010/main" val="138624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3168C5-529E-4E00-9D4C-9F5E3252E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3C0D9C-A5D7-41CA-0441-0C2BFB4DD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3335" y="822960"/>
            <a:ext cx="5962040" cy="5239169"/>
          </a:xfr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algn="r"/>
            <a:r>
              <a:rPr lang="en-US" dirty="0">
                <a:latin typeface="Book Antiqua" panose="02040602050305030304" pitchFamily="18" charset="0"/>
              </a:rPr>
              <a:t>The Fear of </a:t>
            </a:r>
            <a:br>
              <a:rPr lang="en-US" dirty="0">
                <a:latin typeface="Book Antiqua" panose="02040602050305030304" pitchFamily="18" charset="0"/>
              </a:rPr>
            </a:br>
            <a:r>
              <a:rPr lang="en-US" dirty="0">
                <a:latin typeface="Book Antiqua" panose="02040602050305030304" pitchFamily="18" charset="0"/>
              </a:rPr>
              <a:t>The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969F3-EF03-CC47-C389-49399AD94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247" y="3058429"/>
            <a:ext cx="1942840" cy="2843991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Foundations of Wisdom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F07BAF3-9192-40BA-915C-84551923B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87324" y="574748"/>
            <a:ext cx="0" cy="5712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EDD632D-A8D0-4079-A550-5557F5E3B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32882" y="574748"/>
            <a:ext cx="8282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70C4DD-D704-4C63-874C-EA8923E7F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32882" y="6286500"/>
            <a:ext cx="8282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622EA9B-7196-67E5-902B-C270BC0CB3E5}"/>
              </a:ext>
            </a:extLst>
          </p:cNvPr>
          <p:cNvSpPr txBox="1"/>
          <p:nvPr/>
        </p:nvSpPr>
        <p:spPr>
          <a:xfrm>
            <a:off x="2753334" y="3429000"/>
            <a:ext cx="5962040" cy="1569660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Arial Narrow" panose="020B0604020202020204" pitchFamily="34" charset="0"/>
                <a:cs typeface="Arial Narrow" panose="020B0604020202020204" pitchFamily="34" charset="0"/>
              </a:rPr>
              <a:t>“The fear of the LORD prolongs life, But the years of the wicked will be shortened.” (Proverbs 10:27)</a:t>
            </a:r>
          </a:p>
        </p:txBody>
      </p:sp>
    </p:spTree>
    <p:extLst>
      <p:ext uri="{BB962C8B-B14F-4D97-AF65-F5344CB8AC3E}">
        <p14:creationId xmlns:p14="http://schemas.microsoft.com/office/powerpoint/2010/main" val="292727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AlignmentVTI">
  <a:themeElements>
    <a:clrScheme name="Alignment">
      <a:dk1>
        <a:sysClr val="windowText" lastClr="000000"/>
      </a:dk1>
      <a:lt1>
        <a:sysClr val="window" lastClr="FFFFFF"/>
      </a:lt1>
      <a:dk2>
        <a:srgbClr val="3B3D38"/>
      </a:dk2>
      <a:lt2>
        <a:srgbClr val="F7F2EE"/>
      </a:lt2>
      <a:accent1>
        <a:srgbClr val="928A63"/>
      </a:accent1>
      <a:accent2>
        <a:srgbClr val="B57B6B"/>
      </a:accent2>
      <a:accent3>
        <a:srgbClr val="9E8484"/>
      </a:accent3>
      <a:accent4>
        <a:srgbClr val="7C8A75"/>
      </a:accent4>
      <a:accent5>
        <a:srgbClr val="8C8578"/>
      </a:accent5>
      <a:accent6>
        <a:srgbClr val="A18563"/>
      </a:accent6>
      <a:hlink>
        <a:srgbClr val="B57B6B"/>
      </a:hlink>
      <a:folHlink>
        <a:srgbClr val="7C8A75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120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Batang</vt:lpstr>
      <vt:lpstr>Arial</vt:lpstr>
      <vt:lpstr>Arial Narrow</vt:lpstr>
      <vt:lpstr>Avenir Next LT Pro Light</vt:lpstr>
      <vt:lpstr>Book Antiqua</vt:lpstr>
      <vt:lpstr>AlignmentVTI</vt:lpstr>
      <vt:lpstr>The Fear of  The Lord</vt:lpstr>
      <vt:lpstr>The Fear of  The Lord</vt:lpstr>
      <vt:lpstr>The Fear of  The Lord</vt:lpstr>
      <vt:lpstr>The Fear of  The Lord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Fear of  The Lord</dc:title>
  <dc:creator>Sid Latham</dc:creator>
  <cp:lastModifiedBy>Sid Latham</cp:lastModifiedBy>
  <cp:revision>2</cp:revision>
  <dcterms:created xsi:type="dcterms:W3CDTF">2023-08-13T10:35:18Z</dcterms:created>
  <dcterms:modified xsi:type="dcterms:W3CDTF">2023-08-13T13:00:55Z</dcterms:modified>
</cp:coreProperties>
</file>