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0" r:id="rId5"/>
    <p:sldId id="264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1BF"/>
    <a:srgbClr val="31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74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555" y="4681849"/>
            <a:ext cx="2729693" cy="3181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555" y="4681849"/>
            <a:ext cx="2729693" cy="3181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1613" y="1829557"/>
            <a:ext cx="4483143" cy="272729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69107" y="602277"/>
            <a:ext cx="5980682" cy="9204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11E3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11E3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11E3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1E3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1E3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1E3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ew Year's Resolutions: A Tradition to Keep? – The Eye of the Bluebird">
            <a:extLst>
              <a:ext uri="{FF2B5EF4-FFF2-40B4-BE49-F238E27FC236}">
                <a16:creationId xmlns:a16="http://schemas.microsoft.com/office/drawing/2014/main" id="{18EC2E40-ED2C-D281-C484-6A650FFD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hare your stories of failed New Year's resolutions - Los Angeles Times">
            <a:extLst>
              <a:ext uri="{FF2B5EF4-FFF2-40B4-BE49-F238E27FC236}">
                <a16:creationId xmlns:a16="http://schemas.microsoft.com/office/drawing/2014/main" id="{CCCB4B3A-FB62-E58A-C378-6A601521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8974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0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Finishing Our Commitment</a:t>
            </a: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Luke 14:25-27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Count The Cost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Know the price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Plan to Succeed 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Parable 1: building a tower</a:t>
            </a: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Luke 14:28-30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Know what you need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Be prepared for the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Build with Christ as your cornerstone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Parable 2: Going into battle</a:t>
            </a: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Luke 14:31-33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King vs. 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Prepare to count the cost of victory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With Christ on your side, YOU will win. </a:t>
            </a:r>
          </a:p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9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Parable 3: salt</a:t>
            </a:r>
          </a:p>
          <a:p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Luke 14:34-35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Are you the salt you need to be?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Salt preserves, purifies, cleans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Ink Free" panose="03080402000500000000" pitchFamily="66" charset="0"/>
              </a:rPr>
              <a:t>Be the salt that helps cleanse the world. 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373</TotalTime>
  <Words>96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Ink Free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Ryan Morgan</cp:lastModifiedBy>
  <cp:revision>26</cp:revision>
  <dcterms:created xsi:type="dcterms:W3CDTF">2014-03-26T14:03:34Z</dcterms:created>
  <dcterms:modified xsi:type="dcterms:W3CDTF">2023-08-24T22:28:10Z</dcterms:modified>
</cp:coreProperties>
</file>