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13" d="100"/>
          <a:sy n="113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69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72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9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14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49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3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91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02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Man Portrait photo and picture">
            <a:extLst>
              <a:ext uri="{FF2B5EF4-FFF2-40B4-BE49-F238E27FC236}">
                <a16:creationId xmlns:a16="http://schemas.microsoft.com/office/drawing/2014/main" id="{0745259D-CA75-1B2C-FC0B-BFB1E2956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0" t="9091" r="2" b="2"/>
          <a:stretch/>
        </p:blipFill>
        <p:spPr bwMode="auto">
          <a:xfrm>
            <a:off x="1" y="10"/>
            <a:ext cx="914377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2589" y="3064931"/>
            <a:ext cx="6221411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E5D89-6054-D4A6-9644-149E7E58F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9133" y="3236470"/>
            <a:ext cx="5293356" cy="1252601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Deeds of the Flesh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831D1-E66D-9499-0355-0BBF319A7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9132" y="4669144"/>
            <a:ext cx="5250915" cy="716529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FFFFF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5:19-21 				         Part 1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9131" y="4666480"/>
            <a:ext cx="51243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71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FD597F-891E-5698-B086-D993E72E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The List: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292C-F02C-7448-CABB-4DD488E2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637" y="1600199"/>
            <a:ext cx="4816993" cy="42976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</a:rPr>
              <a:t>“...immorality, impurity, sensuality, idolatry, sorcery, enmities, strife, jealousy, outbursts of anger, disputes, dissensions, factions, envying, drunkenness, carousing, and things like these...” (Galatians 5:19-21)</a:t>
            </a:r>
          </a:p>
        </p:txBody>
      </p:sp>
    </p:spTree>
    <p:extLst>
      <p:ext uri="{BB962C8B-B14F-4D97-AF65-F5344CB8AC3E}">
        <p14:creationId xmlns:p14="http://schemas.microsoft.com/office/powerpoint/2010/main" val="392641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FD597F-891E-5698-B086-D993E72E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Immorality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292C-F02C-7448-CABB-4DD488E2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637" y="1600199"/>
            <a:ext cx="5326179" cy="429768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Immorality – illicit sexual intercourse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a bigger problem than we realize.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Mark 7:21;  Acts 15:20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Warnings appear in 1 &amp; 2 Corinthians, Galatians, Ephesians, Colossians, 1 Thessalonians and Revelation!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Protect yourself!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5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FD597F-891E-5698-B086-D993E72E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Impurity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292C-F02C-7448-CABB-4DD488E2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637" y="1600199"/>
            <a:ext cx="5348759" cy="429768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Impurity literally means uncleanness. (cf. 2 Corinthians 12:21; Ephesians 4:19; 5:3; 1 Thessalonians 4:3)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need to think about what might make us unclean!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Matthew 15:17-20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 Corinthians 6:17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might defile our hearts?</a:t>
            </a:r>
          </a:p>
        </p:txBody>
      </p:sp>
    </p:spTree>
    <p:extLst>
      <p:ext uri="{BB962C8B-B14F-4D97-AF65-F5344CB8AC3E}">
        <p14:creationId xmlns:p14="http://schemas.microsoft.com/office/powerpoint/2010/main" val="412363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FD597F-891E-5698-B086-D993E72E1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Sensuality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292C-F02C-7448-CABB-4DD488E2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639" y="960683"/>
            <a:ext cx="5326179" cy="5576711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Sensuality suggests unbridled lust or a complete absence of restraint and decency.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Peter helps us to see this practically.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 Peter 4:3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 Peter 2:7-8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is easy to see this in the world. However, ...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Matthew 5:7-8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Matthew 7:3-5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404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{D51FB2AC-8D60-E947-9A49-C6651607F72E}tf10001120</Template>
  <TotalTime>444</TotalTime>
  <Words>190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The Deeds of the Flesh</vt:lpstr>
      <vt:lpstr>The List:</vt:lpstr>
      <vt:lpstr>Immorality</vt:lpstr>
      <vt:lpstr>Impurity</vt:lpstr>
      <vt:lpstr>Sensuality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Deeds of the Flesh</dc:title>
  <dc:creator>Sid Latham</dc:creator>
  <cp:lastModifiedBy>Sid Latham</cp:lastModifiedBy>
  <cp:revision>3</cp:revision>
  <dcterms:created xsi:type="dcterms:W3CDTF">2023-08-18T13:07:04Z</dcterms:created>
  <dcterms:modified xsi:type="dcterms:W3CDTF">2023-08-20T11:53:24Z</dcterms:modified>
</cp:coreProperties>
</file>