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notesMasterIdLst>
    <p:notesMasterId r:id="rId6"/>
  </p:notesMasterIdLst>
  <p:sldIdLst>
    <p:sldId id="259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F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>
      <p:cViewPr varScale="1">
        <p:scale>
          <a:sx n="107" d="100"/>
          <a:sy n="107" d="100"/>
        </p:scale>
        <p:origin x="176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0949F-9DD5-A544-ADE8-E6E4C261D7C3}" type="datetimeFigureOut">
              <a:rPr lang="en-US" smtClean="0"/>
              <a:t>7/9/23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8E70F-E5BA-5C4E-A709-97B372A0D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16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8E70F-E5BA-5C4E-A709-97B372A0D2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6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7/9/23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1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7/9/23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8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7/9/23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3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7/9/23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8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7/9/23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9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7/9/23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3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7/9/23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7/9/23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6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7/9/23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7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7/9/23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8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7/9/23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86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999A8DD2-C443-44AD-85B3-4CE72B962C5F}" type="datetimeFigureOut">
              <a:rPr lang="en-US" smtClean="0"/>
              <a:t>7/9/23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8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9" r:id="rId6"/>
    <p:sldLayoutId id="2147483744" r:id="rId7"/>
    <p:sldLayoutId id="2147483745" r:id="rId8"/>
    <p:sldLayoutId id="2147483746" r:id="rId9"/>
    <p:sldLayoutId id="2147483748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2138C8-BC91-2117-13FB-3AE5D635BF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4" r="25538"/>
          <a:stretch/>
        </p:blipFill>
        <p:spPr>
          <a:xfrm>
            <a:off x="0" y="-20521"/>
            <a:ext cx="9144000" cy="689761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045D799-EBB1-0250-EABA-8ED754BD5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170597"/>
            <a:ext cx="5997039" cy="2212313"/>
          </a:xfrm>
        </p:spPr>
        <p:txBody>
          <a:bodyPr anchor="t">
            <a:normAutofit/>
          </a:bodyPr>
          <a:lstStyle/>
          <a:p>
            <a:r>
              <a:rPr lang="en-US" sz="3200" dirty="0">
                <a:latin typeface="Arial Rounded MT Bold" panose="020F0704030504030204" pitchFamily="34" charset="77"/>
              </a:rPr>
              <a:t>What does the cross mean?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8416459-8F2F-7478-C21B-D7E6791BB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8375" y="5914623"/>
            <a:ext cx="3585586" cy="774375"/>
          </a:xfrm>
        </p:spPr>
        <p:txBody>
          <a:bodyPr anchor="b"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 Rounded MT Bold" panose="020F0704030504030204" pitchFamily="34" charset="77"/>
              </a:rPr>
              <a:t>Romans 3:21-26</a:t>
            </a:r>
          </a:p>
        </p:txBody>
      </p:sp>
    </p:spTree>
    <p:extLst>
      <p:ext uri="{BB962C8B-B14F-4D97-AF65-F5344CB8AC3E}">
        <p14:creationId xmlns:p14="http://schemas.microsoft.com/office/powerpoint/2010/main" val="369251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57060-5694-E1A8-06FC-3F3E9E57E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77"/>
              </a:rPr>
              <a:t>The cross means redemption!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984D9-B618-9607-AFD3-90C4EBE01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512" y="1596778"/>
            <a:ext cx="8300853" cy="4593828"/>
          </a:xfrm>
        </p:spPr>
        <p:txBody>
          <a:bodyPr/>
          <a:lstStyle/>
          <a:p>
            <a:pPr marL="571500" indent="-342900" algn="just">
              <a:spcAft>
                <a:spcPts val="288"/>
              </a:spcAft>
            </a:pPr>
            <a:r>
              <a:rPr lang="en-US" sz="2400" b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are “...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justified as a gift by His grace through the redemption which is in Christ Jesus...” (Romans 3:24)</a:t>
            </a:r>
          </a:p>
          <a:p>
            <a:pPr marL="571500" indent="-342900" algn="just">
              <a:spcAft>
                <a:spcPts val="288"/>
              </a:spcAft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God gave freely! However, the gift was not free for God.</a:t>
            </a:r>
          </a:p>
          <a:p>
            <a:pPr marL="800100" lvl="1" indent="-342900" algn="just">
              <a:spcAft>
                <a:spcPts val="288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 Peter 1:18-19</a:t>
            </a:r>
          </a:p>
          <a:p>
            <a:pPr marL="800100" lvl="1" indent="-342900" algn="just">
              <a:spcAft>
                <a:spcPts val="288"/>
              </a:spcAft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Romans 5:6-8</a:t>
            </a:r>
          </a:p>
          <a:p>
            <a:pPr marL="571500" indent="-342900" algn="just">
              <a:spcAft>
                <a:spcPts val="288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Colossians 1:13-14 illustrates what God did for us in Christ Jesus.</a:t>
            </a:r>
          </a:p>
          <a:p>
            <a:pPr indent="0" algn="ctr">
              <a:spcAft>
                <a:spcPts val="288"/>
              </a:spcAft>
              <a:buNone/>
            </a:pPr>
            <a:r>
              <a:rPr lang="en-US" sz="32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God has a lot invested in you!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70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57060-5694-E1A8-06FC-3F3E9E57E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77"/>
              </a:rPr>
              <a:t>The cross means propitiation!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984D9-B618-9607-AFD3-90C4EBE01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512" y="1596778"/>
            <a:ext cx="8300853" cy="4593828"/>
          </a:xfrm>
        </p:spPr>
        <p:txBody>
          <a:bodyPr/>
          <a:lstStyle/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Jesus Christ was “displayed publicly as a propitiation in His blood through faith. (Romans 3:25)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example: Genesis 32:19-20 (Brenton, LXX)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cross propitiation is turned upside down.</a:t>
            </a:r>
          </a:p>
          <a:p>
            <a:pPr lvl="2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Hebrews 2:17</a:t>
            </a:r>
          </a:p>
          <a:p>
            <a:pPr lvl="2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 John 2:1-2</a:t>
            </a: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0" algn="ctr">
              <a:buNone/>
            </a:pP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wants to forgive you!</a:t>
            </a:r>
          </a:p>
          <a:p>
            <a:pPr marL="571500" indent="-342900" algn="just">
              <a:spcAft>
                <a:spcPts val="288"/>
              </a:spcAft>
            </a:pPr>
            <a:endParaRPr lang="en-US" sz="3200" b="1" i="1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47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D7CC-9A68-4997-79BC-44BE4B9C2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77"/>
              </a:rPr>
              <a:t>The cross means justification.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68617-0B45-28A2-A518-08FC8A669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11" y="1715532"/>
            <a:ext cx="8348354" cy="4958400"/>
          </a:xfrm>
        </p:spPr>
        <p:txBody>
          <a:bodyPr>
            <a:normAutofit/>
          </a:bodyPr>
          <a:lstStyle/>
          <a:p>
            <a:pPr indent="0" algn="just">
              <a:spcAft>
                <a:spcPts val="288"/>
              </a:spcAft>
              <a:buNone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was to demonstrate His righteousness, because in the forbearance of God He passed over the sins previously committed;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the demonstration, I say, of His righteousness at the present time, so that He would be just and the justifier of the one who has faith in Jesus. (Romans 3:25-26)</a:t>
            </a:r>
          </a:p>
          <a:p>
            <a:pPr marL="514350" indent="-285750" algn="just">
              <a:spcAft>
                <a:spcPts val="288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spcAft>
                <a:spcPts val="288"/>
              </a:spcAft>
              <a:buNone/>
            </a:pPr>
            <a:r>
              <a:rPr lang="en-US" sz="32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God wants to make us right </a:t>
            </a:r>
          </a:p>
          <a:p>
            <a:pPr indent="0" algn="ctr">
              <a:spcAft>
                <a:spcPts val="288"/>
              </a:spcAft>
              <a:buNone/>
            </a:pPr>
            <a:r>
              <a:rPr lang="en-US" sz="32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catch us wrong!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6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47</TotalTime>
  <Words>204</Words>
  <Application>Microsoft Macintosh PowerPoint</Application>
  <PresentationFormat>On-screen Show (4:3)</PresentationFormat>
  <Paragraphs>23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Rounded MT Bold</vt:lpstr>
      <vt:lpstr>Calibri</vt:lpstr>
      <vt:lpstr>Neue Haas Grotesk Text Pro</vt:lpstr>
      <vt:lpstr>VanillaVTI</vt:lpstr>
      <vt:lpstr>What does the cross mean?</vt:lpstr>
      <vt:lpstr>The cross means redemption!</vt:lpstr>
      <vt:lpstr>The cross means propitiation!</vt:lpstr>
      <vt:lpstr>The cross means justification.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the cross mean?</dc:title>
  <dc:creator>Sid Latham</dc:creator>
  <cp:lastModifiedBy>Sid Latham</cp:lastModifiedBy>
  <cp:revision>1</cp:revision>
  <dcterms:created xsi:type="dcterms:W3CDTF">2023-07-09T10:16:44Z</dcterms:created>
  <dcterms:modified xsi:type="dcterms:W3CDTF">2023-07-09T12:57:52Z</dcterms:modified>
</cp:coreProperties>
</file>