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47B93-0F57-374A-8177-8616644BD63A}" type="datetimeFigureOut">
              <a:rPr lang="en-US" smtClean="0"/>
              <a:t>7/2/23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62E3F-F6F8-0E49-A9B5-B3C1815CC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4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B62E3F-F6F8-0E49-A9B5-B3C1815CC7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3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6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8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2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2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2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9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1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0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EBAC-BB79-FB48-B90F-43CD5F56D2A2}" type="datetimeFigureOut">
              <a:rPr lang="en-US" smtClean="0"/>
              <a:t>7/2/23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498D-7AE0-9B4F-8614-B029E1BE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4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96C823-35B6-549C-39A2-9A738B4C8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5116529"/>
            <a:ext cx="7944130" cy="1000655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chemeClr val="tx2"/>
                </a:solidFill>
              </a:rPr>
              <a:t>Prologue To The Exodus</a:t>
            </a:r>
          </a:p>
        </p:txBody>
      </p:sp>
      <p:pic>
        <p:nvPicPr>
          <p:cNvPr id="1026" name="Picture 2" descr="Free Jesus Christ photo and picture">
            <a:extLst>
              <a:ext uri="{FF2B5EF4-FFF2-40B4-BE49-F238E27FC236}">
                <a16:creationId xmlns:a16="http://schemas.microsoft.com/office/drawing/2014/main" id="{41C9E9AB-5782-5589-0C6F-544FC47030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3" b="6970"/>
          <a:stretch/>
        </p:blipFill>
        <p:spPr bwMode="auto">
          <a:xfrm>
            <a:off x="-2267" y="0"/>
            <a:ext cx="9143980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41813"/>
            <a:ext cx="9141713" cy="1828800"/>
            <a:chOff x="-305" y="3144820"/>
            <a:chExt cx="9182100" cy="1551136"/>
          </a:xfrm>
        </p:grpSpPr>
        <p:sp useBgFill="1"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50BA30B1-30CA-61CE-FE2F-4546A4829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504" y="4580785"/>
            <a:ext cx="7062673" cy="484374"/>
          </a:xfrm>
        </p:spPr>
        <p:txBody>
          <a:bodyPr anchor="b">
            <a:normAutofit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</a:rPr>
              <a:t>Genesis 12:10-20</a:t>
            </a:r>
          </a:p>
        </p:txBody>
      </p:sp>
    </p:spTree>
    <p:extLst>
      <p:ext uri="{BB962C8B-B14F-4D97-AF65-F5344CB8AC3E}">
        <p14:creationId xmlns:p14="http://schemas.microsoft.com/office/powerpoint/2010/main" val="371237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EB771-6993-97B1-D84E-71F2BB73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 dirty="0"/>
              <a:t>The Exodus Throughout Scripture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7742-5B44-1E6A-6AC3-8521CA6AC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4102"/>
            <a:ext cx="7886700" cy="3927242"/>
          </a:xfrm>
        </p:spPr>
        <p:txBody>
          <a:bodyPr>
            <a:normAutofit/>
          </a:bodyPr>
          <a:lstStyle/>
          <a:p>
            <a:r>
              <a:rPr lang="en-US" sz="2400" dirty="0"/>
              <a:t>Abraham and the “Proto-Exodus.” (Genesis 12:10-20)</a:t>
            </a:r>
          </a:p>
          <a:p>
            <a:r>
              <a:rPr lang="en-US" sz="2400" dirty="0"/>
              <a:t>The Exodus from Israel. (Exodus 1-18)</a:t>
            </a:r>
          </a:p>
          <a:p>
            <a:r>
              <a:rPr lang="en-US" sz="2400" dirty="0"/>
              <a:t>The Return from Captivity (Jeremiah 23:7-8)</a:t>
            </a:r>
          </a:p>
          <a:p>
            <a:r>
              <a:rPr lang="en-US" sz="2400" dirty="0"/>
              <a:t>Jesus Comes Out of Egypt. (Matthew 2:15 / Hosea 11:1; Matthew 4:1-2)</a:t>
            </a:r>
          </a:p>
          <a:p>
            <a:r>
              <a:rPr lang="en-US" sz="2400" dirty="0"/>
              <a:t>Our salvation is frequently compared to the Exodus! (1 Corinthians 10:1ff)</a:t>
            </a:r>
            <a:endParaRPr lang="en-US" sz="1900" dirty="0"/>
          </a:p>
        </p:txBody>
      </p:sp>
      <p:pic>
        <p:nvPicPr>
          <p:cNvPr id="4" name="Picture 2" descr="Free Bible Book photo and picture">
            <a:extLst>
              <a:ext uri="{FF2B5EF4-FFF2-40B4-BE49-F238E27FC236}">
                <a16:creationId xmlns:a16="http://schemas.microsoft.com/office/drawing/2014/main" id="{DA4870A3-AB22-3DCB-8522-9F5AE17FB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74" y="1352451"/>
            <a:ext cx="2390040" cy="84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18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EB771-6993-97B1-D84E-71F2BB73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 dirty="0"/>
              <a:t>Abraham &amp; The Proto-Exodus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7742-5B44-1E6A-6AC3-8521CA6AC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2242"/>
            <a:ext cx="7886700" cy="465575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>
                <a:effectLst/>
              </a:rPr>
              <a:t>Abraham goes to Egypt because of a famine. (Genesis 20:10; Genesis 45:9-11)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effectLst/>
              </a:rPr>
              <a:t>Abraham doubts the promises of God. (Genesis 20:11-14; Exodus 4:31; 5:21-23)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effectLst/>
              </a:rPr>
              <a:t>Sarah is taken. (Genesis 20:15; Exodus 1:10-11)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effectLst/>
              </a:rPr>
              <a:t>Abraham is enriched. (Genesis 20:16; Exodus 12:35-36)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effectLst/>
              </a:rPr>
              <a:t>Sarah is delivered by plagues. (Genesis 20:17; Exodus 11:1)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effectLst/>
              </a:rPr>
              <a:t>Abraham and Sarah are driven out. (Genesis 20:18-20; Exodus 12:31-32)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 descr="Free Bible Book photo and picture">
            <a:extLst>
              <a:ext uri="{FF2B5EF4-FFF2-40B4-BE49-F238E27FC236}">
                <a16:creationId xmlns:a16="http://schemas.microsoft.com/office/drawing/2014/main" id="{AD6093AA-1F58-5BA1-5F66-2434E031D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74" y="1352451"/>
            <a:ext cx="2390040" cy="84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4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EB771-6993-97B1-D84E-71F2BB73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 dirty="0"/>
              <a:t>What Should We Learn?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7742-5B44-1E6A-6AC3-8521CA6AC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60872"/>
            <a:ext cx="7886700" cy="455422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792"/>
              </a:spcAft>
            </a:pPr>
            <a:r>
              <a:rPr lang="en-US" sz="2400" dirty="0"/>
              <a:t>Israel was supposed to see themselves in Abraham’s story. We are supposed to do the same! (Romans 4:1ff; Galatians 3:29; Hebrews 11:8; James 2:21)</a:t>
            </a:r>
          </a:p>
          <a:p>
            <a:pPr algn="just">
              <a:lnSpc>
                <a:spcPct val="100000"/>
              </a:lnSpc>
              <a:spcAft>
                <a:spcPts val="792"/>
              </a:spcAft>
            </a:pPr>
            <a:r>
              <a:rPr lang="en-US" sz="2400" dirty="0">
                <a:effectLst/>
              </a:rPr>
              <a:t>God keeps His promises! (Genesis 12:3; Romans 8:31)</a:t>
            </a:r>
          </a:p>
          <a:p>
            <a:pPr algn="just">
              <a:lnSpc>
                <a:spcPct val="100000"/>
              </a:lnSpc>
              <a:spcAft>
                <a:spcPts val="792"/>
              </a:spcAft>
            </a:pPr>
            <a:r>
              <a:rPr lang="en-US" sz="2400" dirty="0"/>
              <a:t>There is nothing and no one that we need to fear! (Genesis 12:17; Romans 8:32)</a:t>
            </a:r>
          </a:p>
          <a:p>
            <a:pPr algn="just">
              <a:lnSpc>
                <a:spcPct val="100000"/>
              </a:lnSpc>
              <a:spcAft>
                <a:spcPts val="792"/>
              </a:spcAft>
            </a:pPr>
            <a:r>
              <a:rPr lang="en-US" sz="2400" dirty="0">
                <a:effectLst/>
              </a:rPr>
              <a:t>God does not change. (Malachi 3:6; Hebrews 13:8)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 descr="Free Bible Book photo and picture">
            <a:extLst>
              <a:ext uri="{FF2B5EF4-FFF2-40B4-BE49-F238E27FC236}">
                <a16:creationId xmlns:a16="http://schemas.microsoft.com/office/drawing/2014/main" id="{85F6956B-3776-0650-C441-1FEE4D818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74" y="1352451"/>
            <a:ext cx="2390040" cy="84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47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121</TotalTime>
  <Words>232</Words>
  <Application>Microsoft Macintosh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Prologue To The Exodus</vt:lpstr>
      <vt:lpstr>The Exodus Throughout Scripture</vt:lpstr>
      <vt:lpstr>Abraham &amp; The Proto-Exodus</vt:lpstr>
      <vt:lpstr>What Should We Learn?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Prologue To The Exodus</dc:title>
  <dc:creator>Sid Latham</dc:creator>
  <cp:lastModifiedBy>Sid Latham</cp:lastModifiedBy>
  <cp:revision>4</cp:revision>
  <dcterms:created xsi:type="dcterms:W3CDTF">2023-07-01T23:43:17Z</dcterms:created>
  <dcterms:modified xsi:type="dcterms:W3CDTF">2023-07-02T12:59:06Z</dcterms:modified>
</cp:coreProperties>
</file>