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81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2794575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4,2023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2C10C-D564-C52A-BDBB-7F5B44119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532" y="304800"/>
            <a:ext cx="1770304" cy="1075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031836" y="330198"/>
            <a:ext cx="483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WRONG QUESTIONS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 how, but WHO…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C778-CF18-90C3-7770-344C3F3B83FB}"/>
              </a:ext>
            </a:extLst>
          </p:cNvPr>
          <p:cNvSpPr txBox="1"/>
          <p:nvPr/>
        </p:nvSpPr>
        <p:spPr>
          <a:xfrm>
            <a:off x="939800" y="2286000"/>
            <a:ext cx="7272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GOD is the Source of authority.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Romans 13.1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Deuteronomy 10.12-17 (Psalm 97.1, 9)</a:t>
            </a:r>
          </a:p>
        </p:txBody>
      </p:sp>
    </p:spTree>
    <p:extLst>
      <p:ext uri="{BB962C8B-B14F-4D97-AF65-F5344CB8AC3E}">
        <p14:creationId xmlns:p14="http://schemas.microsoft.com/office/powerpoint/2010/main" val="71525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031836" y="558801"/>
            <a:ext cx="4833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GOD as Creator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C778-CF18-90C3-7770-344C3F3B83FB}"/>
              </a:ext>
            </a:extLst>
          </p:cNvPr>
          <p:cNvSpPr txBox="1"/>
          <p:nvPr/>
        </p:nvSpPr>
        <p:spPr>
          <a:xfrm>
            <a:off x="939800" y="2286000"/>
            <a:ext cx="72728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Authority is linked to creation.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Psalm 24.1-2; 89.11-12; 95.5; 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Exodus 19.5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66A03-8A85-75F8-57F6-B5AF27D9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63" y="304800"/>
            <a:ext cx="2048937" cy="10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0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031836" y="330198"/>
            <a:ext cx="483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Genesis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 merely the beginning…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C778-CF18-90C3-7770-344C3F3B83FB}"/>
              </a:ext>
            </a:extLst>
          </p:cNvPr>
          <p:cNvSpPr txBox="1"/>
          <p:nvPr/>
        </p:nvSpPr>
        <p:spPr>
          <a:xfrm>
            <a:off x="939800" y="2286000"/>
            <a:ext cx="7272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Genesis = GOD’s authority.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Genesis 1.31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912E5-F40E-2DE5-B4FD-4F356A10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64" y="304799"/>
            <a:ext cx="2286004" cy="1075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20734-B9C2-ADF8-7F87-5E0D08A3FDFB}"/>
              </a:ext>
            </a:extLst>
          </p:cNvPr>
          <p:cNvSpPr txBox="1"/>
          <p:nvPr/>
        </p:nvSpPr>
        <p:spPr>
          <a:xfrm>
            <a:off x="541867" y="3429000"/>
            <a:ext cx="8060267" cy="236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800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"In the unfolding of this grand program of God, Genesis introduces the reader to the nature of God as the </a:t>
            </a:r>
            <a:r>
              <a:rPr lang="en-US" sz="28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sovereign Lord over the universe who will move heaven and earth to establish His will</a:t>
            </a:r>
            <a:r>
              <a:rPr lang="en-US" sz="2800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He seeks to bless mankind, but does not tolerate disobedience and unbelief.”</a:t>
            </a:r>
            <a:r>
              <a:rPr lang="en-US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</a:t>
            </a:r>
            <a:r>
              <a:rPr lang="en-US" sz="2800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9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031836" y="330198"/>
            <a:ext cx="483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Genesis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 merely the beginning…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C778-CF18-90C3-7770-344C3F3B83FB}"/>
              </a:ext>
            </a:extLst>
          </p:cNvPr>
          <p:cNvSpPr txBox="1"/>
          <p:nvPr/>
        </p:nvSpPr>
        <p:spPr>
          <a:xfrm>
            <a:off x="939800" y="2286000"/>
            <a:ext cx="7272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Genesis = GOD’s authority.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Genesis 1.31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912E5-F40E-2DE5-B4FD-4F356A10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64" y="304799"/>
            <a:ext cx="2286004" cy="10752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20734-B9C2-ADF8-7F87-5E0D08A3FDFB}"/>
              </a:ext>
            </a:extLst>
          </p:cNvPr>
          <p:cNvSpPr txBox="1"/>
          <p:nvPr/>
        </p:nvSpPr>
        <p:spPr>
          <a:xfrm>
            <a:off x="541867" y="3429000"/>
            <a:ext cx="8060267" cy="236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800" b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Langdon Gilkey </a:t>
            </a:r>
            <a:r>
              <a:rPr lang="en-US" sz="2800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800" b="1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Marker of Heaven and Earth</a:t>
            </a:r>
            <a:r>
              <a:rPr lang="en-US" sz="2800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“The idea that God is the Creator of all things </a:t>
            </a:r>
            <a:r>
              <a:rPr lang="en-US" sz="2800" i="1" u="sng" kern="100" dirty="0">
                <a:solidFill>
                  <a:srgbClr val="C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indispensable foundation</a:t>
            </a:r>
            <a:r>
              <a:rPr lang="en-US" sz="2800" i="1" kern="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which other beliefs of the Christian faith are based. It affirms what the Christian believes about the status of God in the whole realm of reality.”</a:t>
            </a:r>
            <a:endParaRPr lang="en-US" sz="2800" kern="1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0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BIBLICAL AUTHORITY?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975EA5-E4A4-563F-82C9-BF394B99B6D7}"/>
              </a:ext>
            </a:extLst>
          </p:cNvPr>
          <p:cNvSpPr/>
          <p:nvPr/>
        </p:nvSpPr>
        <p:spPr>
          <a:xfrm>
            <a:off x="1278463" y="304800"/>
            <a:ext cx="6612467" cy="107525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F0DA98-F78C-9DF6-0ABA-DE8740E41E06}"/>
              </a:ext>
            </a:extLst>
          </p:cNvPr>
          <p:cNvSpPr txBox="1"/>
          <p:nvPr/>
        </p:nvSpPr>
        <p:spPr>
          <a:xfrm>
            <a:off x="3031836" y="330198"/>
            <a:ext cx="4833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GOD is CREATOR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are creatures…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1C778-CF18-90C3-7770-344C3F3B83FB}"/>
              </a:ext>
            </a:extLst>
          </p:cNvPr>
          <p:cNvSpPr txBox="1"/>
          <p:nvPr/>
        </p:nvSpPr>
        <p:spPr>
          <a:xfrm>
            <a:off x="939800" y="2286000"/>
            <a:ext cx="7272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Dependence upon GOD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Psalm 100.3</a:t>
            </a:r>
          </a:p>
          <a:p>
            <a:pPr algn="ctr"/>
            <a:endParaRPr lang="en-US" sz="3200" dirty="0"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Obedience to GOD</a:t>
            </a:r>
          </a:p>
          <a:p>
            <a:pPr algn="ctr"/>
            <a:r>
              <a:rPr lang="en-US" sz="3200" dirty="0">
                <a:latin typeface="Arial Narrow" panose="020B0606020202030204" pitchFamily="34" charset="0"/>
              </a:rPr>
              <a:t>Romans 9.20-22</a:t>
            </a:r>
          </a:p>
          <a:p>
            <a:pPr algn="ctr"/>
            <a:endParaRPr lang="en-US" sz="3200" dirty="0">
              <a:latin typeface="Arial Narrow" panose="020B06060202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B912E5-F40E-2DE5-B4FD-4F356A10C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464" y="304799"/>
            <a:ext cx="2286004" cy="10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</TotalTime>
  <Words>226</Words>
  <Application>Microsoft Office PowerPoint</Application>
  <PresentationFormat>On-screen Show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Arial Narrow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1</cp:revision>
  <dcterms:created xsi:type="dcterms:W3CDTF">2023-05-25T18:47:28Z</dcterms:created>
  <dcterms:modified xsi:type="dcterms:W3CDTF">2023-05-25T20:06:54Z</dcterms:modified>
</cp:coreProperties>
</file>