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4"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0"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4"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subTitle"/>
          </p:nvPr>
        </p:nvSpPr>
        <p:spPr>
          <a:xfrm>
            <a:off x="504000" y="1768680"/>
            <a:ext cx="9072000" cy="43840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8"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9"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0"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6" name="PlaceHolder 2"/>
          <p:cNvSpPr>
            <a:spLocks noGrp="1"/>
          </p:cNvSpPr>
          <p:nvPr>
            <p:ph/>
          </p:nvPr>
        </p:nvSpPr>
        <p:spPr>
          <a:xfrm>
            <a:off x="504000" y="1768680"/>
            <a:ext cx="907200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 name="PlaceHolder 3"/>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9"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5"/>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4" name="PlaceHolder 2"/>
          <p:cNvSpPr>
            <a:spLocks noGrp="1"/>
          </p:cNvSpPr>
          <p:nvPr>
            <p:ph/>
          </p:nvPr>
        </p:nvSpPr>
        <p:spPr>
          <a:xfrm>
            <a:off x="504000" y="176868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 name="PlaceHolder 3"/>
          <p:cNvSpPr>
            <a:spLocks noGrp="1"/>
          </p:cNvSpPr>
          <p:nvPr>
            <p:ph/>
          </p:nvPr>
        </p:nvSpPr>
        <p:spPr>
          <a:xfrm>
            <a:off x="3571560" y="176868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 name="PlaceHolder 4"/>
          <p:cNvSpPr>
            <a:spLocks noGrp="1"/>
          </p:cNvSpPr>
          <p:nvPr>
            <p:ph/>
          </p:nvPr>
        </p:nvSpPr>
        <p:spPr>
          <a:xfrm>
            <a:off x="6639120" y="176868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5"/>
          <p:cNvSpPr>
            <a:spLocks noGrp="1"/>
          </p:cNvSpPr>
          <p:nvPr>
            <p:ph/>
          </p:nvPr>
        </p:nvSpPr>
        <p:spPr>
          <a:xfrm>
            <a:off x="504000" y="405864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6"/>
          <p:cNvSpPr>
            <a:spLocks noGrp="1"/>
          </p:cNvSpPr>
          <p:nvPr>
            <p:ph/>
          </p:nvPr>
        </p:nvSpPr>
        <p:spPr>
          <a:xfrm>
            <a:off x="3571560" y="405864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7"/>
          <p:cNvSpPr>
            <a:spLocks noGrp="1"/>
          </p:cNvSpPr>
          <p:nvPr>
            <p:ph/>
          </p:nvPr>
        </p:nvSpPr>
        <p:spPr>
          <a:xfrm>
            <a:off x="6639120" y="4058640"/>
            <a:ext cx="292104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 name="PlaceHolder 2"/>
          <p:cNvSpPr>
            <a:spLocks noGrp="1"/>
          </p:cNvSpPr>
          <p:nvPr>
            <p:ph/>
          </p:nvPr>
        </p:nvSpPr>
        <p:spPr>
          <a:xfrm>
            <a:off x="504000" y="1768680"/>
            <a:ext cx="9072000" cy="43840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 name="PlaceHolder 3"/>
          <p:cNvSpPr>
            <a:spLocks noGrp="1"/>
          </p:cNvSpPr>
          <p:nvPr>
            <p:ph/>
          </p:nvPr>
        </p:nvSpPr>
        <p:spPr>
          <a:xfrm>
            <a:off x="5152680" y="1768680"/>
            <a:ext cx="4426920" cy="43840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4"/>
          <p:cNvSpPr>
            <a:spLocks noGrp="1"/>
          </p:cNvSpPr>
          <p:nvPr>
            <p:ph/>
          </p:nvPr>
        </p:nvSpPr>
        <p:spPr>
          <a:xfrm>
            <a:off x="504000" y="405864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 name="PlaceHolder 2"/>
          <p:cNvSpPr>
            <a:spLocks noGrp="1"/>
          </p:cNvSpPr>
          <p:nvPr>
            <p:ph/>
          </p:nvPr>
        </p:nvSpPr>
        <p:spPr>
          <a:xfrm>
            <a:off x="504000" y="1768680"/>
            <a:ext cx="4426920" cy="43840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4"/>
          <p:cNvSpPr>
            <a:spLocks noGrp="1"/>
          </p:cNvSpPr>
          <p:nvPr>
            <p:ph/>
          </p:nvPr>
        </p:nvSpPr>
        <p:spPr>
          <a:xfrm>
            <a:off x="5152680" y="405864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0" name="PlaceHolder 2"/>
          <p:cNvSpPr>
            <a:spLocks noGrp="1"/>
          </p:cNvSpPr>
          <p:nvPr>
            <p:ph/>
          </p:nvPr>
        </p:nvSpPr>
        <p:spPr>
          <a:xfrm>
            <a:off x="50400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3"/>
          <p:cNvSpPr>
            <a:spLocks noGrp="1"/>
          </p:cNvSpPr>
          <p:nvPr>
            <p:ph/>
          </p:nvPr>
        </p:nvSpPr>
        <p:spPr>
          <a:xfrm>
            <a:off x="5152680" y="1768680"/>
            <a:ext cx="4426920" cy="20908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4"/>
          <p:cNvSpPr>
            <a:spLocks noGrp="1"/>
          </p:cNvSpPr>
          <p:nvPr>
            <p:ph/>
          </p:nvPr>
        </p:nvSpPr>
        <p:spPr>
          <a:xfrm>
            <a:off x="504000" y="4058640"/>
            <a:ext cx="9072000" cy="20908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3" name="PlaceHolder 2"/>
          <p:cNvSpPr>
            <a:spLocks noGrp="1"/>
          </p:cNvSpPr>
          <p:nvPr>
            <p:ph type="body"/>
          </p:nvPr>
        </p:nvSpPr>
        <p:spPr>
          <a:xfrm>
            <a:off x="504000" y="1768680"/>
            <a:ext cx="9072000" cy="43840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Flowchart: Document 37"/>
          <p:cNvSpPr/>
          <p:nvPr/>
        </p:nvSpPr>
        <p:spPr>
          <a:xfrm flipH="1" flipV="1">
            <a:off x="-1440" y="5999040"/>
            <a:ext cx="10078920" cy="1558800"/>
          </a:xfrm>
          <a:prstGeom prst="flowChartDocument">
            <a:avLst/>
          </a:pr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39" name="Rectangle 38"/>
          <p:cNvSpPr/>
          <p:nvPr/>
        </p:nvSpPr>
        <p:spPr>
          <a:xfrm>
            <a:off x="360000" y="6959880"/>
            <a:ext cx="2338920" cy="478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r>
              <a:rPr lang="en-US" sz="1400" b="0" strike="noStrike" spc="-1">
                <a:solidFill>
                  <a:srgbClr val="FFFFFF"/>
                </a:solidFill>
                <a:latin typeface="Times New Roman"/>
                <a:ea typeface="DejaVu Sans"/>
              </a:rPr>
              <a:t>&lt;date/time&gt;</a:t>
            </a:r>
            <a:endParaRPr lang="en-US" sz="1400" b="0" strike="noStrike" spc="-1">
              <a:latin typeface="Arial"/>
            </a:endParaRPr>
          </a:p>
        </p:txBody>
      </p:sp>
      <p:sp>
        <p:nvSpPr>
          <p:cNvPr id="40" name="Rectangle 39"/>
          <p:cNvSpPr/>
          <p:nvPr/>
        </p:nvSpPr>
        <p:spPr>
          <a:xfrm>
            <a:off x="3420000" y="6959880"/>
            <a:ext cx="3238920" cy="478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buNone/>
            </a:pPr>
            <a:r>
              <a:rPr lang="en-US" sz="1400" b="0" strike="noStrike" spc="-1">
                <a:solidFill>
                  <a:srgbClr val="FFFFFF"/>
                </a:solidFill>
                <a:latin typeface="Times New Roman"/>
                <a:ea typeface="DejaVu Sans"/>
              </a:rPr>
              <a:t>&lt;footer&gt;</a:t>
            </a:r>
            <a:endParaRPr lang="en-US" sz="1400" b="0" strike="noStrike" spc="-1">
              <a:latin typeface="Arial"/>
            </a:endParaRPr>
          </a:p>
        </p:txBody>
      </p:sp>
      <p:sp>
        <p:nvSpPr>
          <p:cNvPr id="41" name="Rectangle 40"/>
          <p:cNvSpPr/>
          <p:nvPr/>
        </p:nvSpPr>
        <p:spPr>
          <a:xfrm>
            <a:off x="7380000" y="6959880"/>
            <a:ext cx="2338920" cy="478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r">
              <a:lnSpc>
                <a:spcPct val="100000"/>
              </a:lnSpc>
              <a:buNone/>
            </a:pPr>
            <a:fld id="{12AE39CC-3A86-4E0B-9530-F57BC5A0A8F2}" type="slidenum">
              <a:rPr lang="en-US" sz="1400" b="0" strike="noStrike" spc="-1">
                <a:solidFill>
                  <a:srgbClr val="FFFFFF"/>
                </a:solidFill>
                <a:latin typeface="Times New Roman"/>
                <a:ea typeface="DejaVu Sans"/>
              </a:rPr>
              <a:t>‹#›</a:t>
            </a:fld>
            <a:endParaRPr lang="en-US" sz="1400" b="0" strike="noStrike" spc="-1">
              <a:latin typeface="Arial"/>
            </a:endParaRPr>
          </a:p>
        </p:txBody>
      </p:sp>
      <p:sp>
        <p:nvSpPr>
          <p:cNvPr id="42" name="PlaceHolder 1"/>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3" name="PlaceHolder 2"/>
          <p:cNvSpPr>
            <a:spLocks noGrp="1"/>
          </p:cNvSpPr>
          <p:nvPr>
            <p:ph type="body"/>
          </p:nvPr>
        </p:nvSpPr>
        <p:spPr>
          <a:xfrm>
            <a:off x="504000" y="1768680"/>
            <a:ext cx="9072000" cy="43840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p:cNvPicPr/>
          <p:nvPr/>
        </p:nvPicPr>
        <p:blipFill>
          <a:blip r:embed="rId2"/>
          <a:srcRect r="9285" b="15826"/>
          <a:stretch/>
        </p:blipFill>
        <p:spPr>
          <a:xfrm>
            <a:off x="-56160" y="0"/>
            <a:ext cx="10799280" cy="7771320"/>
          </a:xfrm>
          <a:prstGeom prst="rect">
            <a:avLst/>
          </a:prstGeom>
          <a:ln w="0">
            <a:noFill/>
          </a:ln>
        </p:spPr>
      </p:pic>
      <p:sp>
        <p:nvSpPr>
          <p:cNvPr id="81" name="PlaceHolder 1"/>
          <p:cNvSpPr>
            <a:spLocks noGrp="1"/>
          </p:cNvSpPr>
          <p:nvPr>
            <p:ph type="subTitle"/>
          </p:nvPr>
        </p:nvSpPr>
        <p:spPr>
          <a:xfrm>
            <a:off x="228600" y="304560"/>
            <a:ext cx="5485320" cy="2208960"/>
          </a:xfrm>
          <a:prstGeom prst="rect">
            <a:avLst/>
          </a:prstGeom>
          <a:noFill/>
          <a:ln w="0">
            <a:noFill/>
          </a:ln>
        </p:spPr>
        <p:txBody>
          <a:bodyPr lIns="0" tIns="0" rIns="0" bIns="0" anchor="ctr">
            <a:noAutofit/>
          </a:bodyPr>
          <a:lstStyle/>
          <a:p>
            <a:pPr>
              <a:lnSpc>
                <a:spcPct val="100000"/>
              </a:lnSpc>
              <a:buNone/>
            </a:pPr>
            <a:r>
              <a:rPr lang="en-US" sz="4400" b="1" strike="noStrike" spc="-1">
                <a:solidFill>
                  <a:srgbClr val="813709"/>
                </a:solidFill>
                <a:latin typeface="Times New Roman"/>
              </a:rPr>
              <a:t>To Obey Is Better...</a:t>
            </a:r>
            <a:endParaRPr lang="en-US" sz="4400" b="0" strike="noStrike" spc="-1">
              <a:latin typeface="Arial"/>
            </a:endParaRPr>
          </a:p>
        </p:txBody>
      </p:sp>
      <p:sp>
        <p:nvSpPr>
          <p:cNvPr id="82" name="Rectangle 81"/>
          <p:cNvSpPr/>
          <p:nvPr/>
        </p:nvSpPr>
        <p:spPr>
          <a:xfrm>
            <a:off x="5072040" y="304560"/>
            <a:ext cx="4756680" cy="28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en-US" sz="2000" b="0" strike="noStrike" spc="-1">
                <a:solidFill>
                  <a:srgbClr val="000000"/>
                </a:solidFill>
                <a:latin typeface="Times New Roman"/>
                <a:ea typeface="DejaVu Sans"/>
              </a:rPr>
              <a:t>“Now, Israel, what does the LORD your God require from you, but to fear the LORD your God, to walk in all His ways and love Him, and to serve the LORD your God with all your heart and with all your soul, and to keep the LORD'S commandments and His statutes which I am commanding you today for your good?” (Deuteronomy 10:12-13)</a:t>
            </a:r>
            <a:endParaRPr lang="en-US" sz="2000" b="0" strike="noStrike" spc="-1">
              <a:latin typeface="Arial"/>
            </a:endParaRPr>
          </a:p>
        </p:txBody>
      </p:sp>
      <p:sp>
        <p:nvSpPr>
          <p:cNvPr id="83" name="Straight Connector 82"/>
          <p:cNvSpPr/>
          <p:nvPr/>
        </p:nvSpPr>
        <p:spPr>
          <a:xfrm>
            <a:off x="1143000" y="2971440"/>
            <a:ext cx="8229600" cy="360"/>
          </a:xfrm>
          <a:prstGeom prst="line">
            <a:avLst/>
          </a:prstGeom>
          <a:ln w="29160">
            <a:solidFill>
              <a:srgbClr val="3465A4"/>
            </a:solidFill>
            <a:round/>
          </a:ln>
        </p:spPr>
        <p:style>
          <a:lnRef idx="0">
            <a:scrgbClr r="0" g="0" b="0"/>
          </a:lnRef>
          <a:fillRef idx="0">
            <a:scrgbClr r="0" g="0" b="0"/>
          </a:fillRef>
          <a:effectRef idx="0">
            <a:scrgbClr r="0" g="0" b="0"/>
          </a:effectRef>
          <a:fontRef idx="minor"/>
        </p:style>
      </p:sp>
      <p:sp>
        <p:nvSpPr>
          <p:cNvPr id="84" name="Straight Connector 83"/>
          <p:cNvSpPr/>
          <p:nvPr/>
        </p:nvSpPr>
        <p:spPr>
          <a:xfrm>
            <a:off x="1143000" y="228600"/>
            <a:ext cx="8229600" cy="360"/>
          </a:xfrm>
          <a:prstGeom prst="line">
            <a:avLst/>
          </a:prstGeom>
          <a:ln w="29160">
            <a:solidFill>
              <a:srgbClr val="3465A4"/>
            </a:solidFill>
            <a:round/>
          </a:ln>
        </p:spPr>
        <p:style>
          <a:lnRef idx="0">
            <a:scrgbClr r="0" g="0" b="0"/>
          </a:lnRef>
          <a:fillRef idx="0">
            <a:scrgbClr r="0" g="0" b="0"/>
          </a:fillRef>
          <a:effectRef idx="0">
            <a:scrgbClr r="0" g="0" b="0"/>
          </a:effectRef>
          <a:fontRef idx="minor"/>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PlaceHolder 1"/>
          <p:cNvSpPr>
            <a:spLocks noGrp="1"/>
          </p:cNvSpPr>
          <p:nvPr>
            <p:ph/>
          </p:nvPr>
        </p:nvSpPr>
        <p:spPr>
          <a:xfrm>
            <a:off x="360000" y="1600200"/>
            <a:ext cx="9358920" cy="4398480"/>
          </a:xfrm>
          <a:prstGeom prst="rect">
            <a:avLst/>
          </a:prstGeom>
          <a:noFill/>
          <a:ln w="0">
            <a:noFill/>
          </a:ln>
        </p:spPr>
        <p:txBody>
          <a:bodyPr lIns="0" tIns="0" rIns="0" bIns="0" anchor="t">
            <a:normAutofit/>
          </a:bodyPr>
          <a:lstStyle/>
          <a:p>
            <a:pPr marL="274320" indent="-274320" algn="just">
              <a:lnSpc>
                <a:spcPct val="100000"/>
              </a:lnSpc>
              <a:spcAft>
                <a:spcPts val="780"/>
              </a:spcAft>
              <a:buNone/>
              <a:tabLst>
                <a:tab pos="0" algn="l"/>
              </a:tabLst>
            </a:pPr>
            <a:r>
              <a:rPr lang="en-US" sz="3200" b="0" strike="noStrike" spc="-1">
                <a:solidFill>
                  <a:srgbClr val="009BDD"/>
                </a:solidFill>
                <a:latin typeface="Arial"/>
              </a:rPr>
              <a:t> </a:t>
            </a:r>
            <a:r>
              <a:rPr lang="en-US" sz="3200" b="0" strike="noStrike" spc="-1">
                <a:solidFill>
                  <a:srgbClr val="355269"/>
                </a:solidFill>
                <a:latin typeface="Arial"/>
              </a:rPr>
              <a:t>“Samuel said, ‘Has the LORD as much delight in burnt offerings and sacrifices As in obeying the voice of the LORD? Behold, to obey is better than sacrifice, And to heed than the fat of rams.’” (1 Samuel 15:22)</a:t>
            </a:r>
            <a:endParaRPr lang="en-US" sz="3200" b="0" strike="noStrike" spc="-1">
              <a:latin typeface="Arial"/>
            </a:endParaRPr>
          </a:p>
        </p:txBody>
      </p:sp>
      <p:sp>
        <p:nvSpPr>
          <p:cNvPr id="86" name="Rectangle 85"/>
          <p:cNvSpPr/>
          <p:nvPr/>
        </p:nvSpPr>
        <p:spPr>
          <a:xfrm>
            <a:off x="228600" y="6858000"/>
            <a:ext cx="9829080" cy="456480"/>
          </a:xfrm>
          <a:prstGeom prst="rect">
            <a:avLst/>
          </a:prstGeom>
          <a:solidFill>
            <a:srgbClr val="729FCF"/>
          </a:solidFill>
          <a:ln w="0">
            <a:solidFill>
              <a:srgbClr val="729FCF"/>
            </a:solidFill>
          </a:ln>
        </p:spPr>
        <p:style>
          <a:lnRef idx="0">
            <a:scrgbClr r="0" g="0" b="0"/>
          </a:lnRef>
          <a:fillRef idx="0">
            <a:scrgbClr r="0" g="0" b="0"/>
          </a:fillRef>
          <a:effectRef idx="0">
            <a:scrgbClr r="0" g="0" b="0"/>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p:nvPr>
        </p:nvSpPr>
        <p:spPr>
          <a:xfrm>
            <a:off x="360000" y="1143000"/>
            <a:ext cx="9358920" cy="4855680"/>
          </a:xfrm>
          <a:prstGeom prst="rect">
            <a:avLst/>
          </a:prstGeom>
          <a:noFill/>
          <a:ln w="0">
            <a:noFill/>
          </a:ln>
        </p:spPr>
        <p:txBody>
          <a:bodyPr lIns="0" tIns="0" rIns="0" bIns="0" anchor="t">
            <a:normAutofit/>
          </a:bodyPr>
          <a:lstStyle/>
          <a:p>
            <a:pPr marL="274320" indent="-274320" algn="just">
              <a:lnSpc>
                <a:spcPct val="100000"/>
              </a:lnSpc>
              <a:spcAft>
                <a:spcPts val="780"/>
              </a:spcAft>
              <a:buNone/>
              <a:tabLst>
                <a:tab pos="0" algn="l"/>
              </a:tabLst>
            </a:pPr>
            <a:r>
              <a:rPr lang="en-US" sz="3200" b="0" strike="noStrike" spc="-1">
                <a:solidFill>
                  <a:srgbClr val="009BDD"/>
                </a:solidFill>
                <a:latin typeface="Arial"/>
              </a:rPr>
              <a:t>  </a:t>
            </a:r>
            <a:r>
              <a:rPr lang="en-US" sz="3200" b="0" strike="noStrike" spc="-1">
                <a:solidFill>
                  <a:srgbClr val="355269"/>
                </a:solidFill>
                <a:latin typeface="Arial"/>
              </a:rPr>
              <a:t>“For I did not speak to your fathers, or command them in the day that I brought them out of the land of Egypt, concerning burnt offerings and sacrifices. But this is what I commanded them, saying, ‘Obey My voice, and I will be your God, and you will be My people; and you will walk in all the way which I command you, that it may be well with you.’” (Jeremiah 7:22-23)</a:t>
            </a:r>
            <a:endParaRPr lang="en-US" sz="3200" b="0" strike="noStrike" spc="-1">
              <a:latin typeface="Arial"/>
            </a:endParaRPr>
          </a:p>
        </p:txBody>
      </p:sp>
      <p:sp>
        <p:nvSpPr>
          <p:cNvPr id="88" name="Rectangle 87"/>
          <p:cNvSpPr/>
          <p:nvPr/>
        </p:nvSpPr>
        <p:spPr>
          <a:xfrm>
            <a:off x="228600" y="6858000"/>
            <a:ext cx="9829080" cy="456480"/>
          </a:xfrm>
          <a:prstGeom prst="rect">
            <a:avLst/>
          </a:prstGeom>
          <a:solidFill>
            <a:srgbClr val="729FCF"/>
          </a:solidFill>
          <a:ln w="0">
            <a:solidFill>
              <a:srgbClr val="729FCF"/>
            </a:solidFill>
          </a:ln>
        </p:spPr>
        <p:style>
          <a:lnRef idx="0">
            <a:scrgbClr r="0" g="0" b="0"/>
          </a:lnRef>
          <a:fillRef idx="0">
            <a:scrgbClr r="0" g="0" b="0"/>
          </a:fillRef>
          <a:effectRef idx="0">
            <a:scrgbClr r="0" g="0" b="0"/>
          </a:effectRef>
          <a:fontRef idx="minor"/>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0" y="0"/>
            <a:ext cx="8998920" cy="1142640"/>
          </a:xfrm>
          <a:prstGeom prst="rect">
            <a:avLst/>
          </a:prstGeom>
          <a:noFill/>
          <a:ln w="0">
            <a:noFill/>
          </a:ln>
        </p:spPr>
        <p:txBody>
          <a:bodyPr lIns="0" tIns="0" rIns="0" bIns="0" anchor="ctr">
            <a:noAutofit/>
          </a:bodyPr>
          <a:lstStyle/>
          <a:p>
            <a:pPr algn="ctr">
              <a:lnSpc>
                <a:spcPct val="100000"/>
              </a:lnSpc>
              <a:buNone/>
            </a:pPr>
            <a:r>
              <a:rPr lang="en-US" sz="4140" b="0" strike="noStrike" spc="-1">
                <a:solidFill>
                  <a:srgbClr val="DD4100"/>
                </a:solidFill>
                <a:latin typeface="Arial"/>
              </a:rPr>
              <a:t>Obedience Is A Gift!</a:t>
            </a:r>
            <a:endParaRPr lang="en-US" sz="4140" b="0" strike="noStrike" spc="-1">
              <a:latin typeface="Arial"/>
            </a:endParaRPr>
          </a:p>
        </p:txBody>
      </p:sp>
      <p:sp>
        <p:nvSpPr>
          <p:cNvPr id="90" name="PlaceHolder 2"/>
          <p:cNvSpPr>
            <a:spLocks noGrp="1"/>
          </p:cNvSpPr>
          <p:nvPr>
            <p:ph/>
          </p:nvPr>
        </p:nvSpPr>
        <p:spPr>
          <a:xfrm>
            <a:off x="360000" y="1143000"/>
            <a:ext cx="9358920" cy="5482080"/>
          </a:xfrm>
          <a:prstGeom prst="rect">
            <a:avLst/>
          </a:prstGeom>
          <a:noFill/>
          <a:ln w="0">
            <a:noFill/>
          </a:ln>
        </p:spPr>
        <p:txBody>
          <a:bodyPr lIns="0" tIns="0" rIns="0" bIns="0" anchor="t">
            <a:normAutofit lnSpcReduction="10000"/>
          </a:bodyPr>
          <a:lstStyle/>
          <a:p>
            <a:pPr>
              <a:lnSpc>
                <a:spcPct val="100000"/>
              </a:lnSpc>
              <a:spcAft>
                <a:spcPts val="431"/>
              </a:spcAft>
              <a:buNone/>
            </a:pPr>
            <a:r>
              <a:rPr lang="en-US" sz="2400" b="0" strike="noStrike" spc="-1" dirty="0">
                <a:solidFill>
                  <a:srgbClr val="355269"/>
                </a:solidFill>
                <a:latin typeface="Arial"/>
              </a:rPr>
              <a:t>The law was a blessing not a burden!</a:t>
            </a:r>
            <a:endParaRPr lang="en-US" sz="2400" b="0" strike="noStrike" spc="-1" dirty="0">
              <a:latin typeface="Arial"/>
            </a:endParaRPr>
          </a:p>
          <a:p>
            <a:pPr marL="432000" indent="-324000">
              <a:lnSpc>
                <a:spcPct val="100000"/>
              </a:lnSpc>
              <a:spcAft>
                <a:spcPts val="431"/>
              </a:spcAft>
              <a:buClr>
                <a:srgbClr val="000000"/>
              </a:buClr>
              <a:buFont typeface="Symbol"/>
              <a:buChar char=""/>
            </a:pPr>
            <a:r>
              <a:rPr lang="en-US" sz="2200" b="0" strike="noStrike" spc="-1" dirty="0">
                <a:solidFill>
                  <a:srgbClr val="355269"/>
                </a:solidFill>
                <a:latin typeface="Arial"/>
              </a:rPr>
              <a:t>Deuteronomy 4:5-6</a:t>
            </a:r>
            <a:endParaRPr lang="en-US" sz="2200" b="0" strike="noStrike" spc="-1" dirty="0">
              <a:latin typeface="Arial"/>
            </a:endParaRPr>
          </a:p>
          <a:p>
            <a:pPr marL="432000" indent="-324000">
              <a:lnSpc>
                <a:spcPct val="100000"/>
              </a:lnSpc>
              <a:spcAft>
                <a:spcPts val="431"/>
              </a:spcAft>
              <a:buClr>
                <a:srgbClr val="000000"/>
              </a:buClr>
              <a:buFont typeface="Symbol"/>
              <a:buChar char=""/>
            </a:pPr>
            <a:r>
              <a:rPr lang="en-US" sz="2200" b="0" strike="noStrike" spc="-1" dirty="0">
                <a:solidFill>
                  <a:srgbClr val="355269"/>
                </a:solidFill>
                <a:latin typeface="Arial"/>
              </a:rPr>
              <a:t>Deuteronomy 10:12-13</a:t>
            </a:r>
            <a:endParaRPr lang="en-US" sz="2200" b="0" strike="noStrike" spc="-1" dirty="0">
              <a:latin typeface="Arial"/>
            </a:endParaRPr>
          </a:p>
          <a:p>
            <a:pPr>
              <a:lnSpc>
                <a:spcPct val="100000"/>
              </a:lnSpc>
              <a:spcAft>
                <a:spcPts val="431"/>
              </a:spcAft>
              <a:buNone/>
            </a:pPr>
            <a:r>
              <a:rPr lang="en-US" sz="2200" b="0" strike="noStrike" spc="-1" dirty="0">
                <a:solidFill>
                  <a:srgbClr val="355269"/>
                </a:solidFill>
                <a:latin typeface="Arial"/>
              </a:rPr>
              <a:t>The wise understood this!</a:t>
            </a:r>
            <a:endParaRPr lang="en-US" sz="2200" b="0" strike="noStrike" spc="-1" dirty="0">
              <a:latin typeface="Arial"/>
            </a:endParaRPr>
          </a:p>
          <a:p>
            <a:pPr marL="432000" indent="-324000">
              <a:lnSpc>
                <a:spcPct val="100000"/>
              </a:lnSpc>
              <a:spcAft>
                <a:spcPts val="431"/>
              </a:spcAft>
              <a:buClr>
                <a:srgbClr val="000000"/>
              </a:buClr>
              <a:buFont typeface="Symbol"/>
              <a:buChar char=""/>
            </a:pPr>
            <a:r>
              <a:rPr lang="en-US" sz="2200" b="0" strike="noStrike" spc="-1" dirty="0">
                <a:solidFill>
                  <a:srgbClr val="355269"/>
                </a:solidFill>
                <a:latin typeface="Arial"/>
              </a:rPr>
              <a:t>Psalm 119:1-2</a:t>
            </a:r>
            <a:endParaRPr lang="en-US" sz="2200" b="0" strike="noStrike" spc="-1" dirty="0">
              <a:latin typeface="Arial"/>
            </a:endParaRPr>
          </a:p>
          <a:p>
            <a:pPr marL="432000" indent="-324000">
              <a:lnSpc>
                <a:spcPct val="100000"/>
              </a:lnSpc>
              <a:spcAft>
                <a:spcPts val="431"/>
              </a:spcAft>
              <a:buClr>
                <a:srgbClr val="000000"/>
              </a:buClr>
              <a:buFont typeface="Symbol"/>
              <a:buChar char=""/>
            </a:pPr>
            <a:r>
              <a:rPr lang="en-US" sz="2200" b="0" strike="noStrike" spc="-1" dirty="0">
                <a:solidFill>
                  <a:srgbClr val="355269"/>
                </a:solidFill>
                <a:latin typeface="Arial"/>
              </a:rPr>
              <a:t>Psalm 119:98, 165</a:t>
            </a:r>
            <a:endParaRPr lang="en-US" sz="2200" b="0" strike="noStrike" spc="-1" dirty="0">
              <a:latin typeface="Arial"/>
            </a:endParaRPr>
          </a:p>
          <a:p>
            <a:pPr>
              <a:lnSpc>
                <a:spcPct val="100000"/>
              </a:lnSpc>
              <a:spcAft>
                <a:spcPts val="431"/>
              </a:spcAft>
              <a:buNone/>
            </a:pPr>
            <a:r>
              <a:rPr lang="en-US" sz="2400" b="0" strike="noStrike" spc="-1" dirty="0">
                <a:solidFill>
                  <a:srgbClr val="355269"/>
                </a:solidFill>
                <a:latin typeface="Arial"/>
              </a:rPr>
              <a:t>This is just as true in the New Testament.</a:t>
            </a:r>
            <a:endParaRPr lang="en-US" sz="2400" b="0" strike="noStrike" spc="-1" dirty="0">
              <a:latin typeface="Arial"/>
            </a:endParaRPr>
          </a:p>
          <a:p>
            <a:pPr marL="432000" indent="-324000" algn="just">
              <a:lnSpc>
                <a:spcPct val="100000"/>
              </a:lnSpc>
              <a:spcAft>
                <a:spcPts val="780"/>
              </a:spcAft>
              <a:buClr>
                <a:srgbClr val="000000"/>
              </a:buClr>
              <a:buSzPct val="45000"/>
              <a:buFont typeface="Wingdings" charset="2"/>
              <a:buChar char=""/>
            </a:pPr>
            <a:r>
              <a:rPr lang="en-US" sz="2200" b="0" strike="noStrike" spc="-1" dirty="0">
                <a:solidFill>
                  <a:srgbClr val="355269"/>
                </a:solidFill>
                <a:latin typeface="Arial"/>
                <a:ea typeface="PingFang SC"/>
              </a:rPr>
              <a:t>Jesus: "My food is to do the will of Him who sent Me and to accomplish His work.” (John 4:34)</a:t>
            </a:r>
            <a:endParaRPr lang="en-US" sz="2200" b="0" strike="noStrike" spc="-1" dirty="0">
              <a:latin typeface="Arial"/>
            </a:endParaRPr>
          </a:p>
          <a:p>
            <a:pPr marL="432000" indent="-324000" algn="just">
              <a:lnSpc>
                <a:spcPct val="100000"/>
              </a:lnSpc>
              <a:spcAft>
                <a:spcPts val="780"/>
              </a:spcAft>
              <a:buClr>
                <a:srgbClr val="000000"/>
              </a:buClr>
              <a:buSzPct val="45000"/>
              <a:buFont typeface="Wingdings" charset="2"/>
              <a:buChar char=""/>
            </a:pPr>
            <a:r>
              <a:rPr lang="en-US" sz="2200" b="0" strike="noStrike" spc="-1" dirty="0">
                <a:solidFill>
                  <a:srgbClr val="355269"/>
                </a:solidFill>
                <a:latin typeface="Arial"/>
                <a:ea typeface="PingFang SC"/>
              </a:rPr>
              <a:t>Paul: “To me, the very least of all saints, this grace was given, to preach to the Gentiles the unfathomable riches of Christ,” (Ephesians 3:8; cf. Acts 9:15-16)</a:t>
            </a:r>
            <a:endParaRPr lang="en-US" sz="2200" b="0" strike="noStrike" spc="-1" dirty="0">
              <a:latin typeface="Arial"/>
            </a:endParaRPr>
          </a:p>
        </p:txBody>
      </p:sp>
      <p:sp>
        <p:nvSpPr>
          <p:cNvPr id="91" name="Rectangle 90"/>
          <p:cNvSpPr/>
          <p:nvPr/>
        </p:nvSpPr>
        <p:spPr>
          <a:xfrm>
            <a:off x="228600" y="6858000"/>
            <a:ext cx="9829080" cy="456480"/>
          </a:xfrm>
          <a:prstGeom prst="rect">
            <a:avLst/>
          </a:prstGeom>
          <a:solidFill>
            <a:srgbClr val="729FCF"/>
          </a:solidFill>
          <a:ln w="0">
            <a:solidFill>
              <a:srgbClr val="729FCF"/>
            </a:solidFill>
          </a:ln>
        </p:spPr>
        <p:style>
          <a:lnRef idx="0">
            <a:scrgbClr r="0" g="0" b="0"/>
          </a:lnRef>
          <a:fillRef idx="0">
            <a:scrgbClr r="0" g="0" b="0"/>
          </a:fillRef>
          <a:effectRef idx="0">
            <a:scrgbClr r="0" g="0" b="0"/>
          </a:effectRef>
          <a:fontRef idx="minor"/>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0" y="0"/>
            <a:ext cx="8998920" cy="1142640"/>
          </a:xfrm>
          <a:prstGeom prst="rect">
            <a:avLst/>
          </a:prstGeom>
          <a:noFill/>
          <a:ln w="0">
            <a:noFill/>
          </a:ln>
        </p:spPr>
        <p:txBody>
          <a:bodyPr lIns="0" tIns="0" rIns="0" bIns="0" anchor="ctr">
            <a:noAutofit/>
          </a:bodyPr>
          <a:lstStyle/>
          <a:p>
            <a:pPr algn="ctr">
              <a:lnSpc>
                <a:spcPct val="100000"/>
              </a:lnSpc>
              <a:buNone/>
            </a:pPr>
            <a:r>
              <a:rPr lang="en-US" sz="4000" b="0" strike="noStrike" spc="-1">
                <a:solidFill>
                  <a:srgbClr val="DD4100"/>
                </a:solidFill>
                <a:latin typeface="Arial"/>
              </a:rPr>
              <a:t>Obedience Is Voluntary!</a:t>
            </a:r>
            <a:endParaRPr lang="en-US" sz="4000" b="0" strike="noStrike" spc="-1">
              <a:latin typeface="Arial"/>
            </a:endParaRPr>
          </a:p>
        </p:txBody>
      </p:sp>
      <p:sp>
        <p:nvSpPr>
          <p:cNvPr id="93" name="PlaceHolder 2"/>
          <p:cNvSpPr>
            <a:spLocks noGrp="1"/>
          </p:cNvSpPr>
          <p:nvPr>
            <p:ph/>
          </p:nvPr>
        </p:nvSpPr>
        <p:spPr>
          <a:xfrm>
            <a:off x="360000" y="1439280"/>
            <a:ext cx="9358920" cy="4559400"/>
          </a:xfrm>
          <a:prstGeom prst="rect">
            <a:avLst/>
          </a:prstGeom>
          <a:noFill/>
          <a:ln w="0">
            <a:noFill/>
          </a:ln>
        </p:spPr>
        <p:txBody>
          <a:bodyPr lIns="0" tIns="0" rIns="0" bIns="0" anchor="t">
            <a:normAutofit fontScale="99000" lnSpcReduction="10000"/>
          </a:bodyPr>
          <a:lstStyle/>
          <a:p>
            <a:pPr algn="just">
              <a:lnSpc>
                <a:spcPct val="100000"/>
              </a:lnSpc>
              <a:spcAft>
                <a:spcPts val="780"/>
              </a:spcAft>
              <a:buNone/>
            </a:pPr>
            <a:r>
              <a:rPr lang="en-US" sz="2200" b="0" strike="noStrike" spc="-1" dirty="0">
                <a:solidFill>
                  <a:srgbClr val="355269"/>
                </a:solidFill>
                <a:latin typeface="Arial"/>
                <a:ea typeface="PingFang SC"/>
              </a:rPr>
              <a:t>This was true in the Old Testament:</a:t>
            </a:r>
            <a:endParaRPr lang="en-US" sz="2200" b="0" strike="noStrike" spc="-1" dirty="0">
              <a:latin typeface="Arial"/>
            </a:endParaRPr>
          </a:p>
          <a:p>
            <a:pPr marL="432000" indent="-324000" algn="just">
              <a:lnSpc>
                <a:spcPct val="100000"/>
              </a:lnSpc>
              <a:spcAft>
                <a:spcPts val="780"/>
              </a:spcAft>
              <a:buClr>
                <a:srgbClr val="000000"/>
              </a:buClr>
              <a:buSzPct val="45000"/>
              <a:buFont typeface="Wingdings" charset="2"/>
              <a:buChar char=""/>
            </a:pPr>
            <a:r>
              <a:rPr lang="en-US" sz="2200" b="0" strike="noStrike" spc="-1" dirty="0">
                <a:solidFill>
                  <a:srgbClr val="355269"/>
                </a:solidFill>
                <a:latin typeface="Arial"/>
                <a:ea typeface="PingFang SC"/>
              </a:rPr>
              <a:t>"All the words which the LORD has spoken we will do!” (Exodus 24:3)</a:t>
            </a:r>
            <a:endParaRPr lang="en-US" sz="2200" b="0" strike="noStrike" spc="-1" dirty="0">
              <a:latin typeface="Arial"/>
            </a:endParaRPr>
          </a:p>
          <a:p>
            <a:pPr marL="432000" indent="-324000" algn="just">
              <a:lnSpc>
                <a:spcPct val="100000"/>
              </a:lnSpc>
              <a:spcAft>
                <a:spcPts val="780"/>
              </a:spcAft>
              <a:buClr>
                <a:srgbClr val="000000"/>
              </a:buClr>
              <a:buSzPct val="45000"/>
              <a:buFont typeface="Wingdings" charset="2"/>
              <a:buChar char=""/>
            </a:pPr>
            <a:r>
              <a:rPr lang="en-US" sz="2200" b="0" strike="noStrike" spc="-1" dirty="0">
                <a:solidFill>
                  <a:srgbClr val="355269"/>
                </a:solidFill>
                <a:latin typeface="Arial"/>
                <a:ea typeface="PingFang SC"/>
              </a:rPr>
              <a:t>Joshua 24:15-18, 21-22, 24</a:t>
            </a:r>
            <a:endParaRPr lang="en-US" sz="2200" b="0" strike="noStrike" spc="-1" dirty="0">
              <a:latin typeface="Arial"/>
            </a:endParaRPr>
          </a:p>
          <a:p>
            <a:pPr algn="just">
              <a:lnSpc>
                <a:spcPct val="100000"/>
              </a:lnSpc>
              <a:spcAft>
                <a:spcPts val="780"/>
              </a:spcAft>
              <a:buNone/>
            </a:pPr>
            <a:r>
              <a:rPr lang="en-US" sz="2200" b="0" strike="noStrike" spc="-1" dirty="0">
                <a:solidFill>
                  <a:srgbClr val="355269"/>
                </a:solidFill>
                <a:latin typeface="Arial"/>
                <a:ea typeface="PingFang SC"/>
              </a:rPr>
              <a:t>It is true in the New Testament as well:</a:t>
            </a:r>
            <a:endParaRPr lang="en-US" sz="2200" b="0" strike="noStrike" spc="-1" dirty="0">
              <a:latin typeface="Arial"/>
            </a:endParaRPr>
          </a:p>
          <a:p>
            <a:pPr marL="432000" indent="-324000" algn="just">
              <a:lnSpc>
                <a:spcPct val="100000"/>
              </a:lnSpc>
              <a:spcAft>
                <a:spcPts val="780"/>
              </a:spcAft>
              <a:buClr>
                <a:srgbClr val="000000"/>
              </a:buClr>
              <a:buSzPct val="45000"/>
              <a:buFont typeface="Wingdings" charset="2"/>
              <a:buChar char=""/>
            </a:pPr>
            <a:r>
              <a:rPr lang="en-US" sz="2200" b="0" strike="noStrike" spc="-1" dirty="0">
                <a:solidFill>
                  <a:srgbClr val="355269"/>
                </a:solidFill>
                <a:latin typeface="Arial"/>
                <a:ea typeface="PingFang SC"/>
              </a:rPr>
              <a:t>“But what does it say? "THE WORD IS NEAR YOU, IN YOUR MOUTH AND IN YOUR HEART"—that is, the word of faith which we are preaching, that if you confess with your mouth Jesus as Lord, and believe in your heart that God raised Him from the dead, you will be saved;” (Romans 10:8-9)</a:t>
            </a:r>
            <a:endParaRPr lang="en-US" sz="2200" b="0" strike="noStrike" spc="-1" dirty="0">
              <a:latin typeface="Arial"/>
            </a:endParaRPr>
          </a:p>
          <a:p>
            <a:pPr marL="432000" indent="-324000" algn="just">
              <a:lnSpc>
                <a:spcPct val="100000"/>
              </a:lnSpc>
              <a:spcAft>
                <a:spcPts val="780"/>
              </a:spcAft>
              <a:buClr>
                <a:srgbClr val="000000"/>
              </a:buClr>
              <a:buSzPct val="45000"/>
              <a:buFont typeface="Wingdings" charset="2"/>
              <a:buChar char=""/>
            </a:pPr>
            <a:r>
              <a:rPr lang="en-US" sz="2200" b="0" strike="noStrike" spc="-1" dirty="0">
                <a:solidFill>
                  <a:srgbClr val="355269"/>
                </a:solidFill>
                <a:latin typeface="Arial"/>
                <a:ea typeface="PingFang SC"/>
              </a:rPr>
              <a:t>“Why do you call Me, 'Lord, Lord,' and do not do what I say?” (Luke 6:46)</a:t>
            </a:r>
            <a:endParaRPr lang="en-US" sz="2200" b="0" strike="noStrike" spc="-1" dirty="0">
              <a:latin typeface="Arial"/>
            </a:endParaRPr>
          </a:p>
        </p:txBody>
      </p:sp>
      <p:sp>
        <p:nvSpPr>
          <p:cNvPr id="94" name="Rectangle 93"/>
          <p:cNvSpPr/>
          <p:nvPr/>
        </p:nvSpPr>
        <p:spPr>
          <a:xfrm>
            <a:off x="228600" y="6858000"/>
            <a:ext cx="9829080" cy="456480"/>
          </a:xfrm>
          <a:prstGeom prst="rect">
            <a:avLst/>
          </a:prstGeom>
          <a:solidFill>
            <a:srgbClr val="729FCF"/>
          </a:solidFill>
          <a:ln w="0">
            <a:solidFill>
              <a:srgbClr val="729FCF"/>
            </a:solidFill>
          </a:ln>
        </p:spPr>
        <p:style>
          <a:lnRef idx="0">
            <a:scrgbClr r="0" g="0" b="0"/>
          </a:lnRef>
          <a:fillRef idx="0">
            <a:scrgbClr r="0" g="0" b="0"/>
          </a:fillRef>
          <a:effectRef idx="0">
            <a:scrgbClr r="0" g="0" b="0"/>
          </a:effectRef>
          <a:fontRef idx="minor"/>
        </p:style>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0" y="0"/>
            <a:ext cx="8998920" cy="1438920"/>
          </a:xfrm>
          <a:prstGeom prst="rect">
            <a:avLst/>
          </a:prstGeom>
          <a:noFill/>
          <a:ln w="0">
            <a:noFill/>
          </a:ln>
        </p:spPr>
        <p:txBody>
          <a:bodyPr lIns="0" tIns="0" rIns="0" bIns="0" anchor="ctr">
            <a:noAutofit/>
          </a:bodyPr>
          <a:lstStyle/>
          <a:p>
            <a:pPr algn="ctr">
              <a:lnSpc>
                <a:spcPct val="100000"/>
              </a:lnSpc>
              <a:buNone/>
            </a:pPr>
            <a:r>
              <a:rPr lang="en-US" sz="4140" b="0" strike="noStrike" spc="-1">
                <a:solidFill>
                  <a:srgbClr val="DD4100"/>
                </a:solidFill>
                <a:latin typeface="Arial"/>
              </a:rPr>
              <a:t>Obedience Is The Pathway To God!</a:t>
            </a:r>
            <a:endParaRPr lang="en-US" sz="4140" b="0" strike="noStrike" spc="-1">
              <a:latin typeface="Arial"/>
            </a:endParaRPr>
          </a:p>
        </p:txBody>
      </p:sp>
      <p:sp>
        <p:nvSpPr>
          <p:cNvPr id="96" name="PlaceHolder 2"/>
          <p:cNvSpPr>
            <a:spLocks noGrp="1"/>
          </p:cNvSpPr>
          <p:nvPr>
            <p:ph/>
          </p:nvPr>
        </p:nvSpPr>
        <p:spPr>
          <a:xfrm>
            <a:off x="360000" y="1600200"/>
            <a:ext cx="9358920" cy="4398480"/>
          </a:xfrm>
          <a:prstGeom prst="rect">
            <a:avLst/>
          </a:prstGeom>
          <a:noFill/>
          <a:ln w="0">
            <a:noFill/>
          </a:ln>
        </p:spPr>
        <p:txBody>
          <a:bodyPr lIns="0" tIns="0" rIns="0" bIns="0" anchor="t">
            <a:normAutofit/>
          </a:bodyPr>
          <a:lstStyle/>
          <a:p>
            <a:pPr>
              <a:lnSpc>
                <a:spcPct val="100000"/>
              </a:lnSpc>
              <a:spcAft>
                <a:spcPts val="431"/>
              </a:spcAft>
              <a:buNone/>
            </a:pPr>
            <a:r>
              <a:rPr lang="en-US" sz="2400" b="0" strike="noStrike" spc="-1">
                <a:solidFill>
                  <a:srgbClr val="355269"/>
                </a:solidFill>
                <a:latin typeface="Arial"/>
              </a:rPr>
              <a:t>Obedience is the journey not the destination.</a:t>
            </a:r>
            <a:endParaRPr lang="en-US" sz="2400" b="0" strike="noStrike" spc="-1">
              <a:latin typeface="Arial"/>
            </a:endParaRPr>
          </a:p>
          <a:p>
            <a:pPr marL="432000" indent="-324000">
              <a:lnSpc>
                <a:spcPct val="100000"/>
              </a:lnSpc>
              <a:spcAft>
                <a:spcPts val="431"/>
              </a:spcAft>
              <a:buClr>
                <a:srgbClr val="000000"/>
              </a:buClr>
              <a:buFont typeface="Symbol"/>
              <a:buChar char=""/>
            </a:pPr>
            <a:r>
              <a:rPr lang="en-US" sz="2200" b="0" strike="noStrike" spc="-1">
                <a:solidFill>
                  <a:srgbClr val="355269"/>
                </a:solidFill>
                <a:latin typeface="Arial"/>
              </a:rPr>
              <a:t> Hebrews 5:8-9</a:t>
            </a:r>
            <a:endParaRPr lang="en-US" sz="2200" b="0" strike="noStrike" spc="-1">
              <a:latin typeface="Arial"/>
            </a:endParaRPr>
          </a:p>
          <a:p>
            <a:pPr marL="432000" indent="-324000">
              <a:lnSpc>
                <a:spcPct val="100000"/>
              </a:lnSpc>
              <a:spcAft>
                <a:spcPts val="431"/>
              </a:spcAft>
              <a:buClr>
                <a:srgbClr val="000000"/>
              </a:buClr>
              <a:buFont typeface="Symbol"/>
              <a:buChar char=""/>
            </a:pPr>
            <a:r>
              <a:rPr lang="en-US" sz="2200" b="0" strike="noStrike" spc="-1">
                <a:solidFill>
                  <a:srgbClr val="355269"/>
                </a:solidFill>
                <a:latin typeface="Arial"/>
              </a:rPr>
              <a:t> Philippians 2:12-13</a:t>
            </a:r>
            <a:endParaRPr lang="en-US" sz="2200" b="0" strike="noStrike" spc="-1">
              <a:latin typeface="Arial"/>
            </a:endParaRPr>
          </a:p>
          <a:p>
            <a:pPr>
              <a:lnSpc>
                <a:spcPct val="100000"/>
              </a:lnSpc>
              <a:spcAft>
                <a:spcPts val="431"/>
              </a:spcAft>
              <a:buNone/>
            </a:pPr>
            <a:endParaRPr lang="en-US" sz="2200" b="0" strike="noStrike" spc="-1">
              <a:latin typeface="Arial"/>
            </a:endParaRPr>
          </a:p>
          <a:p>
            <a:pPr>
              <a:lnSpc>
                <a:spcPct val="100000"/>
              </a:lnSpc>
              <a:spcAft>
                <a:spcPts val="431"/>
              </a:spcAft>
              <a:buNone/>
            </a:pPr>
            <a:r>
              <a:rPr lang="en-US" sz="2400" b="0" strike="noStrike" spc="-1">
                <a:solidFill>
                  <a:srgbClr val="355269"/>
                </a:solidFill>
                <a:latin typeface="Arial"/>
              </a:rPr>
              <a:t>Obedience is the natural product of love.</a:t>
            </a:r>
            <a:endParaRPr lang="en-US" sz="2400" b="0" strike="noStrike" spc="-1">
              <a:latin typeface="Arial"/>
            </a:endParaRPr>
          </a:p>
          <a:p>
            <a:pPr marL="432000" indent="-324000">
              <a:lnSpc>
                <a:spcPct val="100000"/>
              </a:lnSpc>
              <a:spcAft>
                <a:spcPts val="431"/>
              </a:spcAft>
              <a:buClr>
                <a:srgbClr val="000000"/>
              </a:buClr>
              <a:buFont typeface="Symbol"/>
              <a:buChar char=""/>
            </a:pPr>
            <a:r>
              <a:rPr lang="en-US" sz="2200" b="0" strike="noStrike" spc="-1">
                <a:solidFill>
                  <a:srgbClr val="355269"/>
                </a:solidFill>
                <a:latin typeface="Arial"/>
              </a:rPr>
              <a:t> John 14:15</a:t>
            </a:r>
            <a:endParaRPr lang="en-US" sz="2200" b="0" strike="noStrike" spc="-1">
              <a:latin typeface="Arial"/>
            </a:endParaRPr>
          </a:p>
          <a:p>
            <a:pPr marL="432000" indent="-324000">
              <a:lnSpc>
                <a:spcPct val="100000"/>
              </a:lnSpc>
              <a:spcAft>
                <a:spcPts val="431"/>
              </a:spcAft>
              <a:buClr>
                <a:srgbClr val="000000"/>
              </a:buClr>
              <a:buFont typeface="Symbol"/>
              <a:buChar char=""/>
            </a:pPr>
            <a:r>
              <a:rPr lang="en-US" sz="2200" b="0" strike="noStrike" spc="-1">
                <a:solidFill>
                  <a:srgbClr val="355269"/>
                </a:solidFill>
                <a:latin typeface="Arial"/>
              </a:rPr>
              <a:t> We become what we love!</a:t>
            </a:r>
            <a:endParaRPr lang="en-US" sz="2200" b="0" strike="noStrike" spc="-1">
              <a:latin typeface="Arial"/>
            </a:endParaRPr>
          </a:p>
          <a:p>
            <a:pPr marL="864000" lvl="1" indent="-324000">
              <a:lnSpc>
                <a:spcPct val="100000"/>
              </a:lnSpc>
              <a:spcBef>
                <a:spcPts val="1134"/>
              </a:spcBef>
              <a:buClr>
                <a:srgbClr val="000000"/>
              </a:buClr>
              <a:buSzPct val="75000"/>
              <a:buFont typeface="Symbol"/>
              <a:buChar char=""/>
            </a:pPr>
            <a:r>
              <a:rPr lang="en-US" sz="2200" b="0" strike="noStrike" spc="-1">
                <a:solidFill>
                  <a:srgbClr val="355269"/>
                </a:solidFill>
                <a:latin typeface="Arial"/>
              </a:rPr>
              <a:t>Exodus 34:6-7</a:t>
            </a:r>
            <a:endParaRPr lang="en-US" sz="2200" b="0" strike="noStrike" spc="-1">
              <a:latin typeface="Arial"/>
            </a:endParaRPr>
          </a:p>
          <a:p>
            <a:pPr marL="864000" lvl="1" indent="-324000">
              <a:lnSpc>
                <a:spcPct val="100000"/>
              </a:lnSpc>
              <a:spcBef>
                <a:spcPts val="1134"/>
              </a:spcBef>
              <a:buClr>
                <a:srgbClr val="000000"/>
              </a:buClr>
              <a:buSzPct val="75000"/>
              <a:buFont typeface="Symbol"/>
              <a:buChar char=""/>
            </a:pPr>
            <a:r>
              <a:rPr lang="en-US" sz="2200" b="0" strike="noStrike" spc="-1">
                <a:solidFill>
                  <a:srgbClr val="355269"/>
                </a:solidFill>
                <a:latin typeface="Arial"/>
              </a:rPr>
              <a:t>Hosea 4:1; 6:6</a:t>
            </a:r>
            <a:endParaRPr lang="en-US" sz="2200" b="0" strike="noStrike" spc="-1">
              <a:latin typeface="Arial"/>
            </a:endParaRPr>
          </a:p>
        </p:txBody>
      </p:sp>
      <p:sp>
        <p:nvSpPr>
          <p:cNvPr id="97" name="Rectangle 96"/>
          <p:cNvSpPr/>
          <p:nvPr/>
        </p:nvSpPr>
        <p:spPr>
          <a:xfrm>
            <a:off x="228600" y="6858000"/>
            <a:ext cx="9829080" cy="456480"/>
          </a:xfrm>
          <a:prstGeom prst="rect">
            <a:avLst/>
          </a:prstGeom>
          <a:solidFill>
            <a:srgbClr val="729FCF"/>
          </a:solidFill>
          <a:ln w="0">
            <a:solidFill>
              <a:srgbClr val="729FCF"/>
            </a:solidFill>
          </a:ln>
        </p:spPr>
        <p:style>
          <a:lnRef idx="0">
            <a:scrgbClr r="0" g="0" b="0"/>
          </a:lnRef>
          <a:fillRef idx="0">
            <a:scrgbClr r="0" g="0" b="0"/>
          </a:fillRef>
          <a:effectRef idx="0">
            <a:scrgbClr r="0" g="0" b="0"/>
          </a:effectRef>
          <a:fontRef idx="minor"/>
        </p:style>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497</Words>
  <Application>Microsoft Office PowerPoint</Application>
  <PresentationFormat>Custom</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Symbol</vt:lpstr>
      <vt:lpstr>Times New Roman</vt:lpstr>
      <vt:lpstr>Wingdings</vt:lpstr>
      <vt:lpstr>Office Theme</vt:lpstr>
      <vt:lpstr>Office Theme</vt:lpstr>
      <vt:lpstr>PowerPoint Presentation</vt:lpstr>
      <vt:lpstr>PowerPoint Presentation</vt:lpstr>
      <vt:lpstr>PowerPoint Presentation</vt:lpstr>
      <vt:lpstr>Obedience Is A Gift!</vt:lpstr>
      <vt:lpstr>Obedience Is Voluntary!</vt:lpstr>
      <vt:lpstr>Obedience Is The Pathway To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Robert</cp:lastModifiedBy>
  <cp:revision>5</cp:revision>
  <dcterms:created xsi:type="dcterms:W3CDTF">2023-06-10T21:20:48Z</dcterms:created>
  <dcterms:modified xsi:type="dcterms:W3CDTF">2023-06-11T12:27:24Z</dcterms:modified>
  <dc:language>en-US</dc:language>
</cp:coreProperties>
</file>