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7" r:id="rId7"/>
    <p:sldId id="266" r:id="rId8"/>
    <p:sldId id="268" r:id="rId9"/>
    <p:sldId id="265" r:id="rId10"/>
    <p:sldId id="260" r:id="rId11"/>
    <p:sldId id="269" r:id="rId12"/>
    <p:sldId id="270" r:id="rId13"/>
    <p:sldId id="271" r:id="rId1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&amp;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&amp;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471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253070" y="329997"/>
            <a:ext cx="661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…what the Father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Him.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John 12.48-50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John 7.16; 8.26, 28.40; 14.24; 15.15</a:t>
            </a:r>
          </a:p>
        </p:txBody>
      </p:sp>
    </p:spTree>
    <p:extLst>
      <p:ext uri="{BB962C8B-B14F-4D97-AF65-F5344CB8AC3E}">
        <p14:creationId xmlns:p14="http://schemas.microsoft.com/office/powerpoint/2010/main" val="124767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&amp;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471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253070" y="329997"/>
            <a:ext cx="661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…what the Father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Him.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John 12.48-50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John 7.16; 8.26, 28.40; 14.24; 15.15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BF2CB-284D-1CD9-30A4-AF9F7185855F}"/>
              </a:ext>
            </a:extLst>
          </p:cNvPr>
          <p:cNvSpPr/>
          <p:nvPr/>
        </p:nvSpPr>
        <p:spPr>
          <a:xfrm>
            <a:off x="1278463" y="2296413"/>
            <a:ext cx="6612467" cy="1471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2931D-180E-3EA7-55AD-17DD8920D337}"/>
              </a:ext>
            </a:extLst>
          </p:cNvPr>
          <p:cNvSpPr txBox="1"/>
          <p:nvPr/>
        </p:nvSpPr>
        <p:spPr>
          <a:xfrm>
            <a:off x="1278462" y="2325187"/>
            <a:ext cx="661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…what the Father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John 5.19-20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“The Father is not passive…”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5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&amp;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471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1253070" y="329997"/>
            <a:ext cx="661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…what the Father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Him.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John 12.48-50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John 7.16; 8.26, 28.40; 14.24; 15.15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BF2CB-284D-1CD9-30A4-AF9F7185855F}"/>
              </a:ext>
            </a:extLst>
          </p:cNvPr>
          <p:cNvSpPr/>
          <p:nvPr/>
        </p:nvSpPr>
        <p:spPr>
          <a:xfrm>
            <a:off x="1278463" y="2296413"/>
            <a:ext cx="6612467" cy="1471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8CA61-6FD7-C3F5-B866-65AF5EB9426B}"/>
              </a:ext>
            </a:extLst>
          </p:cNvPr>
          <p:cNvSpPr/>
          <p:nvPr/>
        </p:nvSpPr>
        <p:spPr>
          <a:xfrm>
            <a:off x="1339423" y="4268179"/>
            <a:ext cx="6612467" cy="1471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2931D-180E-3EA7-55AD-17DD8920D337}"/>
              </a:ext>
            </a:extLst>
          </p:cNvPr>
          <p:cNvSpPr txBox="1"/>
          <p:nvPr/>
        </p:nvSpPr>
        <p:spPr>
          <a:xfrm>
            <a:off x="1278462" y="2325187"/>
            <a:ext cx="661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…what the Father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John 5.19-20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“The Father is not passive…”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237A5-F217-FCF1-8FB7-1BF8BAB50933}"/>
              </a:ext>
            </a:extLst>
          </p:cNvPr>
          <p:cNvSpPr txBox="1"/>
          <p:nvPr/>
        </p:nvSpPr>
        <p:spPr>
          <a:xfrm>
            <a:off x="1339423" y="4249785"/>
            <a:ext cx="66124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…with what must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NECESSARILY CONCLUDED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Mark 12.18-27</a:t>
            </a:r>
          </a:p>
        </p:txBody>
      </p:sp>
    </p:spTree>
    <p:extLst>
      <p:ext uri="{BB962C8B-B14F-4D97-AF65-F5344CB8AC3E}">
        <p14:creationId xmlns:p14="http://schemas.microsoft.com/office/powerpoint/2010/main" val="324944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&amp;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2794575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9,2023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JESUS’ ATTITUDE TOWARD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JESUS’ ATTITUDE TOWARD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799"/>
            <a:ext cx="6612467" cy="2159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866606" y="443412"/>
            <a:ext cx="3998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RESPONSE TO TEMPTATION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Matthew 4.1-11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(Deuteronomy 8.3)</a:t>
            </a:r>
          </a:p>
        </p:txBody>
      </p:sp>
      <p:pic>
        <p:nvPicPr>
          <p:cNvPr id="1026" name="Picture 2" descr="Pin on 🌹SP🥀R🥀TUAL🌹🌹🥀🌹DEST🥀NY🥀🌹🥀🥀🌹🥀🌹🥀">
            <a:extLst>
              <a:ext uri="{FF2B5EF4-FFF2-40B4-BE49-F238E27FC236}">
                <a16:creationId xmlns:a16="http://schemas.microsoft.com/office/drawing/2014/main" id="{50F317AC-DBA7-4FE0-5C0D-84B090BE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63" y="315433"/>
            <a:ext cx="2620979" cy="2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6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JESUS’ ATTITUDE TOWARD AUTHORITY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799"/>
            <a:ext cx="6612467" cy="2159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866606" y="443412"/>
            <a:ext cx="3998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RESPONSE TO TEMPTATION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Matthew 4.1-11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(Deuteronomy 8.3)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43234-3EAD-9CD5-5565-92D70203BE26}"/>
              </a:ext>
            </a:extLst>
          </p:cNvPr>
          <p:cNvSpPr/>
          <p:nvPr/>
        </p:nvSpPr>
        <p:spPr>
          <a:xfrm>
            <a:off x="1308942" y="2947854"/>
            <a:ext cx="6612467" cy="2159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 on 🌹SP🥀R🥀TUAL🌹🌹🥀🌹DEST🥀NY🥀🌹🥀🥀🌹🥀🌹🥀">
            <a:extLst>
              <a:ext uri="{FF2B5EF4-FFF2-40B4-BE49-F238E27FC236}">
                <a16:creationId xmlns:a16="http://schemas.microsoft.com/office/drawing/2014/main" id="{50F317AC-DBA7-4FE0-5C0D-84B090BE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63" y="315433"/>
            <a:ext cx="2620979" cy="2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76CBD8-FE6A-7900-1B20-B41398BFD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4" t="5477" r="19143" b="8428"/>
          <a:stretch/>
        </p:blipFill>
        <p:spPr>
          <a:xfrm>
            <a:off x="1308942" y="2947853"/>
            <a:ext cx="2646372" cy="2190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26A58A-75ED-3CCC-7533-845517A15060}"/>
              </a:ext>
            </a:extLst>
          </p:cNvPr>
          <p:cNvSpPr txBox="1"/>
          <p:nvPr/>
        </p:nvSpPr>
        <p:spPr>
          <a:xfrm>
            <a:off x="3955314" y="3056703"/>
            <a:ext cx="3966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JESUS’ ATTITUDE: GOD’S WILL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Hebrews 4.15-16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John 4.34; 5.30; 8.29</a:t>
            </a:r>
          </a:p>
        </p:txBody>
      </p:sp>
    </p:spTree>
    <p:extLst>
      <p:ext uri="{BB962C8B-B14F-4D97-AF65-F5344CB8AC3E}">
        <p14:creationId xmlns:p14="http://schemas.microsoft.com/office/powerpoint/2010/main" val="375710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JESUS”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1A911B-19EC-B15E-48E6-75D4C47B7DF4}"/>
              </a:ext>
            </a:extLst>
          </p:cNvPr>
          <p:cNvSpPr txBox="1"/>
          <p:nvPr/>
        </p:nvSpPr>
        <p:spPr>
          <a:xfrm>
            <a:off x="1672046" y="2063931"/>
            <a:ext cx="611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LUKE 6.40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 pupil is not above his teacher; but everyone, after he has been fully trained, will be like his teacher.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2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JESUS”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1A911B-19EC-B15E-48E6-75D4C47B7DF4}"/>
              </a:ext>
            </a:extLst>
          </p:cNvPr>
          <p:cNvSpPr txBox="1"/>
          <p:nvPr/>
        </p:nvSpPr>
        <p:spPr>
          <a:xfrm>
            <a:off x="1672046" y="2063931"/>
            <a:ext cx="611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1 </a:t>
            </a:r>
            <a:r>
              <a:rPr lang="en-US" sz="32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CORINTHIANS 11.1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Be imitators of me, just as I also am of Christ.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2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JESUS”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1A911B-19EC-B15E-48E6-75D4C47B7DF4}"/>
              </a:ext>
            </a:extLst>
          </p:cNvPr>
          <p:cNvSpPr txBox="1"/>
          <p:nvPr/>
        </p:nvSpPr>
        <p:spPr>
          <a:xfrm>
            <a:off x="1672046" y="2063931"/>
            <a:ext cx="6113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1 PETER 2.21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For you have been called for this purpose, since Christ also suffered for you, leaving you an example for you to follow in His steps,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9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JESUS”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1A911B-19EC-B15E-48E6-75D4C47B7DF4}"/>
              </a:ext>
            </a:extLst>
          </p:cNvPr>
          <p:cNvSpPr txBox="1"/>
          <p:nvPr/>
        </p:nvSpPr>
        <p:spPr>
          <a:xfrm>
            <a:off x="1672046" y="705392"/>
            <a:ext cx="6113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be like Jesus, to be like Jesus!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My desire - to be like Him!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 thro' life's journey from earth to glory; My desire - to be like Him.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be like Jesus, to be like Jesus!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I long to be like Him!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 meek and lowly, so pure and holy; How I long to be like Him.</a:t>
            </a:r>
          </a:p>
        </p:txBody>
      </p:sp>
    </p:spTree>
    <p:extLst>
      <p:ext uri="{BB962C8B-B14F-4D97-AF65-F5344CB8AC3E}">
        <p14:creationId xmlns:p14="http://schemas.microsoft.com/office/powerpoint/2010/main" val="118581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</TotalTime>
  <Words>325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 Narrow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4</cp:revision>
  <dcterms:created xsi:type="dcterms:W3CDTF">2023-05-25T18:47:28Z</dcterms:created>
  <dcterms:modified xsi:type="dcterms:W3CDTF">2023-06-09T18:42:49Z</dcterms:modified>
</cp:coreProperties>
</file>