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879" r:id="rId2"/>
  </p:sldMasterIdLst>
  <p:notesMasterIdLst>
    <p:notesMasterId r:id="rId25"/>
  </p:notesMasterIdLst>
  <p:sldIdLst>
    <p:sldId id="273" r:id="rId3"/>
    <p:sldId id="264" r:id="rId4"/>
    <p:sldId id="279" r:id="rId5"/>
    <p:sldId id="280" r:id="rId6"/>
    <p:sldId id="281" r:id="rId7"/>
    <p:sldId id="282" r:id="rId8"/>
    <p:sldId id="283" r:id="rId9"/>
    <p:sldId id="284" r:id="rId10"/>
    <p:sldId id="285" r:id="rId11"/>
    <p:sldId id="286" r:id="rId12"/>
    <p:sldId id="287" r:id="rId13"/>
    <p:sldId id="289" r:id="rId14"/>
    <p:sldId id="288" r:id="rId15"/>
    <p:sldId id="290" r:id="rId16"/>
    <p:sldId id="291" r:id="rId17"/>
    <p:sldId id="292" r:id="rId18"/>
    <p:sldId id="293" r:id="rId19"/>
    <p:sldId id="294" r:id="rId20"/>
    <p:sldId id="295" r:id="rId21"/>
    <p:sldId id="296" r:id="rId22"/>
    <p:sldId id="29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500"/>
    <a:srgbClr val="EEC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28" d="100"/>
          <a:sy n="128" d="100"/>
        </p:scale>
        <p:origin x="1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75AE8-D3E7-254E-9B17-7D414BFD2C58}" type="datetimeFigureOut">
              <a:rPr lang="en-US" smtClean="0"/>
              <a:t>6/25/23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BFC61-F420-B849-BC75-CB67E77099CB}" type="slidenum">
              <a:rPr lang="en-US" smtClean="0"/>
              <a:t>‹#›</a:t>
            </a:fld>
            <a:endParaRPr lang="en-US"/>
          </a:p>
        </p:txBody>
      </p:sp>
    </p:spTree>
    <p:extLst>
      <p:ext uri="{BB962C8B-B14F-4D97-AF65-F5344CB8AC3E}">
        <p14:creationId xmlns:p14="http://schemas.microsoft.com/office/powerpoint/2010/main" val="51151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BFC61-F420-B849-BC75-CB67E77099CB}" type="slidenum">
              <a:rPr lang="en-US" smtClean="0"/>
              <a:t>22</a:t>
            </a:fld>
            <a:endParaRPr lang="en-US"/>
          </a:p>
        </p:txBody>
      </p:sp>
    </p:spTree>
    <p:extLst>
      <p:ext uri="{BB962C8B-B14F-4D97-AF65-F5344CB8AC3E}">
        <p14:creationId xmlns:p14="http://schemas.microsoft.com/office/powerpoint/2010/main" val="2789080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7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6/25/23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1855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F39F9-D8F0-8E47-99C0-F3FC08FBD79A}" type="datetimeFigureOut">
              <a:rPr lang="en-US" smtClean="0"/>
              <a:t>6/25/23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59432-F291-9F44-8993-EAC54EAEEFB2}" type="slidenum">
              <a:rPr lang="en-US" smtClean="0"/>
              <a:t>‹#›</a:t>
            </a:fld>
            <a:endParaRPr lang="en-US"/>
          </a:p>
        </p:txBody>
      </p:sp>
    </p:spTree>
    <p:extLst>
      <p:ext uri="{BB962C8B-B14F-4D97-AF65-F5344CB8AC3E}">
        <p14:creationId xmlns:p14="http://schemas.microsoft.com/office/powerpoint/2010/main" val="35915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FECD78-3C8E-49F2-8FAB-59489D168ABB}" type="datetimeFigureOut">
              <a:rPr lang="en-US" smtClean="0"/>
              <a:t>6/25/23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0909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FECD78-3C8E-49F2-8FAB-59489D168ABB}" type="datetimeFigureOut">
              <a:rPr lang="en-US" smtClean="0"/>
              <a:t>6/25/23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5032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F39F9-D8F0-8E47-99C0-F3FC08FBD79A}" type="datetimeFigureOut">
              <a:rPr lang="en-US" smtClean="0"/>
              <a:t>6/25/23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59432-F291-9F44-8993-EAC54EAEEFB2}" type="slidenum">
              <a:rPr lang="en-US" smtClean="0"/>
              <a:t>‹#›</a:t>
            </a:fld>
            <a:endParaRPr lang="en-US"/>
          </a:p>
        </p:txBody>
      </p:sp>
    </p:spTree>
    <p:extLst>
      <p:ext uri="{BB962C8B-B14F-4D97-AF65-F5344CB8AC3E}">
        <p14:creationId xmlns:p14="http://schemas.microsoft.com/office/powerpoint/2010/main" val="124792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F39F9-D8F0-8E47-99C0-F3FC08FBD79A}" type="datetimeFigureOut">
              <a:rPr lang="en-US" smtClean="0"/>
              <a:t>6/25/23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59432-F291-9F44-8993-EAC54EAEEFB2}" type="slidenum">
              <a:rPr lang="en-US" smtClean="0"/>
              <a:t>‹#›</a:t>
            </a:fld>
            <a:endParaRPr lang="en-US"/>
          </a:p>
        </p:txBody>
      </p:sp>
    </p:spTree>
    <p:extLst>
      <p:ext uri="{BB962C8B-B14F-4D97-AF65-F5344CB8AC3E}">
        <p14:creationId xmlns:p14="http://schemas.microsoft.com/office/powerpoint/2010/main" val="214045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6/25/23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2657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6F39F9-D8F0-8E47-99C0-F3FC08FBD79A}" type="datetimeFigureOut">
              <a:rPr lang="en-US" smtClean="0"/>
              <a:t>6/25/23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59432-F291-9F44-8993-EAC54EAEEFB2}" type="slidenum">
              <a:rPr lang="en-US" smtClean="0"/>
              <a:t>‹#›</a:t>
            </a:fld>
            <a:endParaRPr lang="en-US"/>
          </a:p>
        </p:txBody>
      </p:sp>
    </p:spTree>
    <p:extLst>
      <p:ext uri="{BB962C8B-B14F-4D97-AF65-F5344CB8AC3E}">
        <p14:creationId xmlns:p14="http://schemas.microsoft.com/office/powerpoint/2010/main" val="30917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6/25/23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52783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6/25/23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02858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30299" y="5794807"/>
            <a:ext cx="2275468" cy="520700"/>
          </a:xfrm>
        </p:spPr>
        <p:txBody>
          <a:bodyPr>
            <a:normAutofit/>
          </a:bodyPr>
          <a:lstStyle>
            <a:lvl1pPr>
              <a:defRPr sz="1200">
                <a:solidFill>
                  <a:srgbClr val="A12610"/>
                </a:solidFill>
              </a:defRPr>
            </a:lvl1pPr>
          </a:lstStyle>
          <a:p>
            <a:pPr lvl="0"/>
            <a:r>
              <a:rPr lang="en-US" dirty="0"/>
              <a:t>Add Your Subtitle</a:t>
            </a:r>
          </a:p>
        </p:txBody>
      </p:sp>
    </p:spTree>
    <p:extLst>
      <p:ext uri="{BB962C8B-B14F-4D97-AF65-F5344CB8AC3E}">
        <p14:creationId xmlns:p14="http://schemas.microsoft.com/office/powerpoint/2010/main" val="3834428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956" y="2587589"/>
            <a:ext cx="7798290" cy="2852715"/>
          </a:xfrm>
        </p:spPr>
        <p:txBody>
          <a:bodyPr/>
          <a:lstStyle/>
          <a:p>
            <a:r>
              <a:rPr lang="en-US" dirty="0"/>
              <a:t>Add Your Title</a:t>
            </a:r>
          </a:p>
        </p:txBody>
      </p:sp>
      <p:sp>
        <p:nvSpPr>
          <p:cNvPr id="5" name="Text Placeholder 3"/>
          <p:cNvSpPr>
            <a:spLocks noGrp="1"/>
          </p:cNvSpPr>
          <p:nvPr>
            <p:ph type="body" sz="quarter" idx="11" hasCustomPrompt="1"/>
          </p:nvPr>
        </p:nvSpPr>
        <p:spPr>
          <a:xfrm>
            <a:off x="3430299" y="5794807"/>
            <a:ext cx="2275468" cy="520700"/>
          </a:xfrm>
        </p:spPr>
        <p:txBody>
          <a:bodyPr>
            <a:normAutofit/>
          </a:bodyPr>
          <a:lstStyle>
            <a:lvl1pPr>
              <a:defRPr sz="1200">
                <a:solidFill>
                  <a:srgbClr val="A12610"/>
                </a:solidFill>
              </a:defRPr>
            </a:lvl1pPr>
          </a:lstStyle>
          <a:p>
            <a:pPr lvl="0"/>
            <a:r>
              <a:rPr lang="en-US" dirty="0"/>
              <a:t>Add Your Subtitle</a:t>
            </a:r>
          </a:p>
        </p:txBody>
      </p:sp>
    </p:spTree>
    <p:extLst>
      <p:ext uri="{BB962C8B-B14F-4D97-AF65-F5344CB8AC3E}">
        <p14:creationId xmlns:p14="http://schemas.microsoft.com/office/powerpoint/2010/main" val="1925924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29"/>
            <a:ext cx="8160063" cy="5805547"/>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Text Here</a:t>
            </a:r>
          </a:p>
        </p:txBody>
      </p:sp>
    </p:spTree>
    <p:extLst>
      <p:ext uri="{BB962C8B-B14F-4D97-AF65-F5344CB8AC3E}">
        <p14:creationId xmlns:p14="http://schemas.microsoft.com/office/powerpoint/2010/main" val="2351387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29"/>
            <a:ext cx="8160063" cy="5805547"/>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Text Here</a:t>
            </a:r>
          </a:p>
        </p:txBody>
      </p:sp>
    </p:spTree>
    <p:extLst>
      <p:ext uri="{BB962C8B-B14F-4D97-AF65-F5344CB8AC3E}">
        <p14:creationId xmlns:p14="http://schemas.microsoft.com/office/powerpoint/2010/main" val="1184206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956" y="2587589"/>
            <a:ext cx="7798290" cy="2852715"/>
          </a:xfrm>
        </p:spPr>
        <p:txBody>
          <a:bodyPr/>
          <a:lstStyle/>
          <a:p>
            <a:r>
              <a:rPr lang="en-US" dirty="0"/>
              <a:t>Add Your Title</a:t>
            </a:r>
          </a:p>
        </p:txBody>
      </p:sp>
      <p:sp>
        <p:nvSpPr>
          <p:cNvPr id="5" name="Text Placeholder 3"/>
          <p:cNvSpPr>
            <a:spLocks noGrp="1"/>
          </p:cNvSpPr>
          <p:nvPr>
            <p:ph type="body" sz="quarter" idx="11" hasCustomPrompt="1"/>
          </p:nvPr>
        </p:nvSpPr>
        <p:spPr>
          <a:xfrm>
            <a:off x="3430299" y="5794807"/>
            <a:ext cx="2275468" cy="520700"/>
          </a:xfrm>
        </p:spPr>
        <p:txBody>
          <a:bodyPr>
            <a:normAutofit/>
          </a:bodyPr>
          <a:lstStyle>
            <a:lvl1pPr>
              <a:defRPr sz="1200">
                <a:solidFill>
                  <a:srgbClr val="A12610"/>
                </a:solidFill>
              </a:defRPr>
            </a:lvl1pPr>
          </a:lstStyle>
          <a:p>
            <a:pPr lvl="0"/>
            <a:r>
              <a:rPr lang="en-US" dirty="0"/>
              <a:t>Add Your Subtitle</a:t>
            </a:r>
          </a:p>
        </p:txBody>
      </p:sp>
    </p:spTree>
    <p:extLst>
      <p:ext uri="{BB962C8B-B14F-4D97-AF65-F5344CB8AC3E}">
        <p14:creationId xmlns:p14="http://schemas.microsoft.com/office/powerpoint/2010/main" val="2470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956" y="2587589"/>
            <a:ext cx="7798290" cy="2852715"/>
          </a:xfrm>
        </p:spPr>
        <p:txBody>
          <a:bodyPr/>
          <a:lstStyle/>
          <a:p>
            <a:r>
              <a:rPr lang="en-US" dirty="0"/>
              <a:t>Add Your Title</a:t>
            </a:r>
          </a:p>
        </p:txBody>
      </p:sp>
      <p:sp>
        <p:nvSpPr>
          <p:cNvPr id="5" name="Text Placeholder 3"/>
          <p:cNvSpPr>
            <a:spLocks noGrp="1"/>
          </p:cNvSpPr>
          <p:nvPr>
            <p:ph type="body" sz="quarter" idx="11" hasCustomPrompt="1"/>
          </p:nvPr>
        </p:nvSpPr>
        <p:spPr>
          <a:xfrm>
            <a:off x="3430299" y="5794807"/>
            <a:ext cx="2275468" cy="520700"/>
          </a:xfrm>
        </p:spPr>
        <p:txBody>
          <a:bodyPr>
            <a:normAutofit/>
          </a:bodyPr>
          <a:lstStyle>
            <a:lvl1pPr>
              <a:defRPr sz="1200">
                <a:solidFill>
                  <a:srgbClr val="A12610"/>
                </a:solidFill>
              </a:defRPr>
            </a:lvl1pPr>
          </a:lstStyle>
          <a:p>
            <a:pPr lvl="0"/>
            <a:r>
              <a:rPr lang="en-US" dirty="0"/>
              <a:t>Add Your Subtitle</a:t>
            </a:r>
          </a:p>
        </p:txBody>
      </p:sp>
    </p:spTree>
    <p:extLst>
      <p:ext uri="{BB962C8B-B14F-4D97-AF65-F5344CB8AC3E}">
        <p14:creationId xmlns:p14="http://schemas.microsoft.com/office/powerpoint/2010/main" val="172343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34481"/>
            <a:ext cx="8211824"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24362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434481"/>
            <a:ext cx="8211824"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70722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6" y="5175175"/>
            <a:ext cx="3619040" cy="1219984"/>
          </a:xfrm>
        </p:spPr>
        <p:txBody>
          <a:bodyPr>
            <a:normAutofit/>
          </a:bodyPr>
          <a:lstStyle>
            <a:lvl1pPr>
              <a:defRPr sz="1200"/>
            </a:lvl1pPr>
          </a:lstStyle>
          <a:p>
            <a:r>
              <a:rPr lang="en-US" dirty="0"/>
              <a:t>Add Your Title</a:t>
            </a:r>
          </a:p>
        </p:txBody>
      </p:sp>
      <p:sp>
        <p:nvSpPr>
          <p:cNvPr id="5" name="Text Placeholder 6"/>
          <p:cNvSpPr>
            <a:spLocks noGrp="1"/>
          </p:cNvSpPr>
          <p:nvPr>
            <p:ph type="body" sz="quarter" idx="11" hasCustomPrompt="1"/>
          </p:nvPr>
        </p:nvSpPr>
        <p:spPr>
          <a:xfrm>
            <a:off x="468313" y="434481"/>
            <a:ext cx="8211824"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7511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34"/>
            <a:ext cx="8160063" cy="4486813"/>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22"/>
            <a:ext cx="8159750" cy="990253"/>
          </a:xfrm>
        </p:spPr>
        <p:txBody>
          <a:bodyPr>
            <a:normAutofit/>
          </a:bodyPr>
          <a:lstStyle>
            <a:lvl1pPr>
              <a:defRPr sz="1050" baseline="0"/>
            </a:lvl1pPr>
          </a:lstStyle>
          <a:p>
            <a:pPr lvl="0"/>
            <a:r>
              <a:rPr lang="en-US" dirty="0"/>
              <a:t>Add Verse Here</a:t>
            </a:r>
          </a:p>
        </p:txBody>
      </p:sp>
    </p:spTree>
    <p:extLst>
      <p:ext uri="{BB962C8B-B14F-4D97-AF65-F5344CB8AC3E}">
        <p14:creationId xmlns:p14="http://schemas.microsoft.com/office/powerpoint/2010/main" val="186192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29"/>
            <a:ext cx="8160063" cy="5805547"/>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Text Here</a:t>
            </a:r>
          </a:p>
        </p:txBody>
      </p:sp>
    </p:spTree>
    <p:extLst>
      <p:ext uri="{BB962C8B-B14F-4D97-AF65-F5344CB8AC3E}">
        <p14:creationId xmlns:p14="http://schemas.microsoft.com/office/powerpoint/2010/main" val="343691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6F39F9-D8F0-8E47-99C0-F3FC08FBD79A}" type="datetimeFigureOut">
              <a:rPr lang="en-US" smtClean="0"/>
              <a:t>6/25/23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59432-F291-9F44-8993-EAC54EAEEFB2}" type="slidenum">
              <a:rPr lang="en-US" smtClean="0"/>
              <a:t>‹#›</a:t>
            </a:fld>
            <a:endParaRPr lang="en-US"/>
          </a:p>
        </p:txBody>
      </p:sp>
    </p:spTree>
    <p:extLst>
      <p:ext uri="{BB962C8B-B14F-4D97-AF65-F5344CB8AC3E}">
        <p14:creationId xmlns:p14="http://schemas.microsoft.com/office/powerpoint/2010/main" val="254424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FECD78-3C8E-49F2-8FAB-59489D168ABB}" type="datetimeFigureOut">
              <a:rPr lang="en-US" smtClean="0"/>
              <a:t>6/25/23</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893733200"/>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ctr" defTabSz="685800" rtl="0" eaLnBrk="1" latinLnBrk="0" hangingPunct="1">
        <a:spcBef>
          <a:spcPct val="0"/>
        </a:spcBef>
        <a:buNone/>
        <a:defRPr sz="3300" kern="1200">
          <a:solidFill>
            <a:srgbClr val="313131"/>
          </a:solidFill>
          <a:latin typeface="+mj-lt"/>
          <a:ea typeface="+mj-ea"/>
          <a:cs typeface="Adelle-Regular"/>
        </a:defRPr>
      </a:lvl1pPr>
    </p:titleStyle>
    <p:bodyStyle>
      <a:lvl1pPr marL="0" indent="0" algn="ctr" defTabSz="685800" rtl="0" eaLnBrk="1" latinLnBrk="0" hangingPunct="1">
        <a:spcBef>
          <a:spcPct val="20000"/>
        </a:spcBef>
        <a:buFont typeface="Arial"/>
        <a:buNone/>
        <a:defRPr sz="2250" kern="1200">
          <a:solidFill>
            <a:srgbClr val="313131"/>
          </a:solidFill>
          <a:latin typeface="+mn-lt"/>
          <a:ea typeface="+mn-ea"/>
          <a:cs typeface="Apple Chancery"/>
        </a:defRPr>
      </a:lvl1pPr>
      <a:lvl2pPr marL="685800" indent="-342900" algn="ctr" defTabSz="685800" rtl="0" eaLnBrk="1" latinLnBrk="0" hangingPunct="1">
        <a:spcBef>
          <a:spcPct val="20000"/>
        </a:spcBef>
        <a:buFont typeface="Arial"/>
        <a:buChar char="•"/>
        <a:defRPr sz="2250" kern="1200">
          <a:solidFill>
            <a:srgbClr val="313131"/>
          </a:solidFill>
          <a:latin typeface="+mn-lt"/>
          <a:ea typeface="+mn-ea"/>
          <a:cs typeface="Apple Chancery"/>
        </a:defRPr>
      </a:lvl2pPr>
      <a:lvl3pPr marL="685800" indent="0" algn="ctr" defTabSz="685800" rtl="0" eaLnBrk="1" latinLnBrk="0" hangingPunct="1">
        <a:spcBef>
          <a:spcPct val="20000"/>
        </a:spcBef>
        <a:buFont typeface="Arial" pitchFamily="34" charset="0"/>
        <a:buNone/>
        <a:defRPr sz="2250" kern="1200">
          <a:solidFill>
            <a:srgbClr val="313131"/>
          </a:solidFill>
          <a:latin typeface="+mn-lt"/>
          <a:ea typeface="+mn-ea"/>
          <a:cs typeface="Apple Chancery"/>
        </a:defRPr>
      </a:lvl3pPr>
      <a:lvl4pPr marL="1028700" indent="0" algn="ctr" defTabSz="685800" rtl="0" eaLnBrk="1" latinLnBrk="0" hangingPunct="1">
        <a:spcBef>
          <a:spcPct val="20000"/>
        </a:spcBef>
        <a:buFont typeface="Arial" pitchFamily="34" charset="0"/>
        <a:buNone/>
        <a:defRPr sz="2250" kern="1200">
          <a:solidFill>
            <a:srgbClr val="313131"/>
          </a:solidFill>
          <a:latin typeface="+mn-lt"/>
          <a:ea typeface="+mn-ea"/>
          <a:cs typeface="Apple Chancery"/>
        </a:defRPr>
      </a:lvl4pPr>
      <a:lvl5pPr marL="1371600" indent="0" algn="ctr" defTabSz="685800" rtl="0" eaLnBrk="1" latinLnBrk="0" hangingPunct="1">
        <a:spcBef>
          <a:spcPct val="20000"/>
        </a:spcBef>
        <a:buFont typeface="Arial" pitchFamily="34" charset="0"/>
        <a:buNone/>
        <a:defRPr sz="2250" kern="1200">
          <a:solidFill>
            <a:srgbClr val="313131"/>
          </a:solidFill>
          <a:latin typeface="+mn-lt"/>
          <a:ea typeface="+mn-ea"/>
          <a:cs typeface="Apple Chancery"/>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6/25/23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01994443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07" r:id="rId14"/>
    <p:sldLayoutId id="214748380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088045" y="2574235"/>
            <a:ext cx="6967910" cy="1421295"/>
          </a:xfrm>
          <a:noFill/>
        </p:spPr>
        <p:txBody>
          <a:bodyPr anchor="ctr">
            <a:noAutofit/>
          </a:bodyPr>
          <a:lstStyle/>
          <a:p>
            <a:pPr marL="0" indent="0" algn="ctr">
              <a:buNone/>
            </a:pPr>
            <a:r>
              <a:rPr lang="en-US" sz="7200" b="1" dirty="0">
                <a:solidFill>
                  <a:schemeClr val="bg1"/>
                </a:solidFill>
                <a:latin typeface="Segoe Print" panose="02000800000000000000" pitchFamily="2" charset="0"/>
              </a:rPr>
              <a:t>In Christ Alone</a:t>
            </a:r>
            <a:endParaRPr lang="en-US" sz="7200" dirty="0">
              <a:solidFill>
                <a:schemeClr val="bg1"/>
              </a:solidFill>
            </a:endParaRPr>
          </a:p>
        </p:txBody>
      </p:sp>
      <p:pic>
        <p:nvPicPr>
          <p:cNvPr id="3" name="Graphic 2" descr="Music notes with solid fill">
            <a:extLst>
              <a:ext uri="{FF2B5EF4-FFF2-40B4-BE49-F238E27FC236}">
                <a16:creationId xmlns:a16="http://schemas.microsoft.com/office/drawing/2014/main" id="{96D74E08-4DF0-C76F-4699-40D31BC616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025" y="4580113"/>
            <a:ext cx="2375452" cy="2375452"/>
          </a:xfrm>
          <a:prstGeom prst="rect">
            <a:avLst/>
          </a:prstGeom>
        </p:spPr>
      </p:pic>
      <p:pic>
        <p:nvPicPr>
          <p:cNvPr id="10" name="Graphic 9" descr="Music notes with solid fill">
            <a:extLst>
              <a:ext uri="{FF2B5EF4-FFF2-40B4-BE49-F238E27FC236}">
                <a16:creationId xmlns:a16="http://schemas.microsoft.com/office/drawing/2014/main" id="{813B03BF-85B5-E123-077A-D0C7A7A394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8548" y="-87964"/>
            <a:ext cx="2375452" cy="2375452"/>
          </a:xfrm>
          <a:prstGeom prst="rect">
            <a:avLst/>
          </a:prstGeom>
        </p:spPr>
      </p:pic>
    </p:spTree>
    <p:extLst>
      <p:ext uri="{BB962C8B-B14F-4D97-AF65-F5344CB8AC3E}">
        <p14:creationId xmlns:p14="http://schemas.microsoft.com/office/powerpoint/2010/main" val="223656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2</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265505" cy="3170099"/>
          </a:xfrm>
          <a:prstGeom prst="rect">
            <a:avLst/>
          </a:prstGeom>
          <a:noFill/>
        </p:spPr>
        <p:txBody>
          <a:bodyPr wrap="square" rtlCol="0">
            <a:spAutoFit/>
          </a:bodyPr>
          <a:lstStyle/>
          <a:p>
            <a:r>
              <a:rPr lang="en-US" sz="2800" dirty="0">
                <a:effectLst/>
                <a:latin typeface="Helvetica Neue" panose="02000503000000020004" pitchFamily="2" charset="0"/>
              </a:rPr>
              <a:t>How Deep The Father’s Love For Us - Vs 2 </a:t>
            </a:r>
          </a:p>
          <a:p>
            <a:endParaRPr lang="en-US" sz="2800" dirty="0">
              <a:latin typeface="Helvetica Neue" panose="02000503000000020004" pitchFamily="2" charset="0"/>
            </a:endParaRPr>
          </a:p>
          <a:p>
            <a:r>
              <a:rPr lang="en-US" sz="2400" i="1" dirty="0">
                <a:effectLst/>
                <a:latin typeface="Helvetica Neue" panose="02000503000000020004" pitchFamily="2" charset="0"/>
              </a:rPr>
              <a:t>“Behold the man upon the Cross, my Sin upon his shoulders.  Ashamed </a:t>
            </a:r>
            <a:r>
              <a:rPr lang="en-US" sz="2400" i="1" dirty="0" err="1">
                <a:effectLst/>
                <a:latin typeface="Helvetica Neue" panose="02000503000000020004" pitchFamily="2" charset="0"/>
              </a:rPr>
              <a:t>i</a:t>
            </a:r>
            <a:r>
              <a:rPr lang="en-US" sz="2400" i="1" dirty="0">
                <a:effectLst/>
                <a:latin typeface="Helvetica Neue" panose="02000503000000020004" pitchFamily="2" charset="0"/>
              </a:rPr>
              <a:t> hear my mocking voice call out among the scoffers.  It was my sin that held him there, </a:t>
            </a:r>
            <a:r>
              <a:rPr lang="en-US" sz="2400" b="1" i="1" u="sng" dirty="0">
                <a:effectLst/>
                <a:latin typeface="Helvetica Neue" panose="02000503000000020004" pitchFamily="2" charset="0"/>
              </a:rPr>
              <a:t>UNTIL IT WAS ACCOMPLISHED </a:t>
            </a:r>
            <a:r>
              <a:rPr lang="en-US" sz="2400" i="1" dirty="0">
                <a:effectLst/>
                <a:latin typeface="Helvetica Neue" panose="02000503000000020004" pitchFamily="2" charset="0"/>
              </a:rPr>
              <a:t>. His dying breath has brought me life, I know that it is finished.”</a:t>
            </a: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416407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2</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6798365" cy="3724096"/>
          </a:xfrm>
          <a:prstGeom prst="rect">
            <a:avLst/>
          </a:prstGeom>
          <a:noFill/>
        </p:spPr>
        <p:txBody>
          <a:bodyPr wrap="square" rtlCol="0">
            <a:spAutoFit/>
          </a:bodyPr>
          <a:lstStyle/>
          <a:p>
            <a:r>
              <a:rPr lang="en-US" sz="2800" dirty="0">
                <a:effectLst/>
                <a:latin typeface="Helvetica Neue" panose="02000503000000020004" pitchFamily="2" charset="0"/>
              </a:rPr>
              <a:t>Befor</a:t>
            </a:r>
            <a:r>
              <a:rPr lang="en-US" sz="2800" dirty="0">
                <a:latin typeface="Helvetica Neue" panose="02000503000000020004" pitchFamily="2" charset="0"/>
              </a:rPr>
              <a:t>e the Throne of God Above -</a:t>
            </a:r>
            <a:r>
              <a:rPr lang="en-US" sz="2800" dirty="0">
                <a:effectLst/>
                <a:latin typeface="Helvetica Neue" panose="02000503000000020004" pitchFamily="2" charset="0"/>
              </a:rPr>
              <a:t> Vs 2 </a:t>
            </a:r>
          </a:p>
          <a:p>
            <a:endParaRPr lang="en-US" sz="2800" dirty="0">
              <a:latin typeface="Helvetica Neue" panose="02000503000000020004" pitchFamily="2" charset="0"/>
            </a:endParaRPr>
          </a:p>
          <a:p>
            <a:r>
              <a:rPr lang="en-US" sz="2800" dirty="0">
                <a:effectLst/>
                <a:latin typeface="Helvetica Neue" panose="02000503000000020004" pitchFamily="2" charset="0"/>
              </a:rPr>
              <a:t>“</a:t>
            </a:r>
            <a:r>
              <a:rPr lang="en-US" sz="2400" i="1" dirty="0">
                <a:effectLst/>
                <a:latin typeface="Helvetica Neue" panose="02000503000000020004" pitchFamily="2" charset="0"/>
              </a:rPr>
              <a:t>When Satan tempts me to despair, and tells me of the guilt within, upward I look and see him there who made an end to all my sin.  Because the sinless savior died, my sinful soul is counted free, For God the Just is Satisfied to look on him and pardon me</a:t>
            </a:r>
            <a:r>
              <a:rPr lang="en-US" sz="2800" dirty="0">
                <a:effectLst/>
                <a:latin typeface="Helvetica Neue" panose="02000503000000020004" pitchFamily="2" charset="0"/>
              </a:rPr>
              <a:t>.”</a:t>
            </a:r>
          </a:p>
          <a:p>
            <a:endParaRPr lang="en-US" sz="2800" dirty="0">
              <a:effectLst/>
              <a:latin typeface="Helvetica Neue" panose="02000503000000020004" pitchFamily="2"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302729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2</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6798365" cy="3724096"/>
          </a:xfrm>
          <a:prstGeom prst="rect">
            <a:avLst/>
          </a:prstGeom>
          <a:noFill/>
        </p:spPr>
        <p:txBody>
          <a:bodyPr wrap="square" rtlCol="0">
            <a:spAutoFit/>
          </a:bodyPr>
          <a:lstStyle/>
          <a:p>
            <a:r>
              <a:rPr lang="en-US" sz="2800" dirty="0">
                <a:effectLst/>
                <a:latin typeface="Helvetica Neue" panose="02000503000000020004" pitchFamily="2" charset="0"/>
              </a:rPr>
              <a:t>Befor</a:t>
            </a:r>
            <a:r>
              <a:rPr lang="en-US" sz="2800" dirty="0">
                <a:latin typeface="Helvetica Neue" panose="02000503000000020004" pitchFamily="2" charset="0"/>
              </a:rPr>
              <a:t>e the Throne of God Above -</a:t>
            </a:r>
            <a:r>
              <a:rPr lang="en-US" sz="2800" dirty="0">
                <a:effectLst/>
                <a:latin typeface="Helvetica Neue" panose="02000503000000020004" pitchFamily="2" charset="0"/>
              </a:rPr>
              <a:t> Vs 2 </a:t>
            </a:r>
          </a:p>
          <a:p>
            <a:endParaRPr lang="en-US" sz="2800" dirty="0">
              <a:latin typeface="Helvetica Neue" panose="02000503000000020004" pitchFamily="2" charset="0"/>
            </a:endParaRPr>
          </a:p>
          <a:p>
            <a:r>
              <a:rPr lang="en-US" sz="2800" dirty="0">
                <a:effectLst/>
                <a:latin typeface="Helvetica Neue" panose="02000503000000020004" pitchFamily="2" charset="0"/>
              </a:rPr>
              <a:t>“</a:t>
            </a:r>
            <a:r>
              <a:rPr lang="en-US" sz="2400" i="1" dirty="0">
                <a:effectLst/>
                <a:latin typeface="Helvetica Neue" panose="02000503000000020004" pitchFamily="2" charset="0"/>
              </a:rPr>
              <a:t>When Satan tempts me to despair, and tells me of the guilt within, upward I look and see him there who made an end to all my sin.  Because the sinless savior died, my sinful soul is counted free, </a:t>
            </a:r>
            <a:r>
              <a:rPr lang="en-US" sz="2400" b="1" i="1" u="sng" dirty="0">
                <a:effectLst/>
                <a:latin typeface="Helvetica Neue" panose="02000503000000020004" pitchFamily="2" charset="0"/>
              </a:rPr>
              <a:t>For God the Just is Satisfied </a:t>
            </a:r>
            <a:r>
              <a:rPr lang="en-US" sz="2400" i="1" dirty="0">
                <a:effectLst/>
                <a:latin typeface="Helvetica Neue" panose="02000503000000020004" pitchFamily="2" charset="0"/>
              </a:rPr>
              <a:t>to look on him and pardon me</a:t>
            </a:r>
            <a:r>
              <a:rPr lang="en-US" sz="2800" dirty="0">
                <a:effectLst/>
                <a:latin typeface="Helvetica Neue" panose="02000503000000020004" pitchFamily="2" charset="0"/>
              </a:rPr>
              <a:t>.”</a:t>
            </a:r>
          </a:p>
          <a:p>
            <a:endParaRPr lang="en-US" sz="2800" dirty="0">
              <a:effectLst/>
              <a:latin typeface="Helvetica Neue" panose="02000503000000020004" pitchFamily="2"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420704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2</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692888" cy="483209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err="1">
                <a:effectLst/>
                <a:latin typeface="Helvetica Neue" panose="02000503000000020004" pitchFamily="2" charset="0"/>
              </a:rPr>
              <a:t>Til</a:t>
            </a:r>
            <a:r>
              <a:rPr lang="en-US" sz="2800" i="1" dirty="0">
                <a:effectLst/>
                <a:latin typeface="Helvetica Neue" panose="02000503000000020004" pitchFamily="2" charset="0"/>
              </a:rPr>
              <a:t> on that cross as Jesus died, the Wrath of God was satisfied.  For every sin on him was laid, here in the death of Christ I stand.</a:t>
            </a:r>
            <a:endParaRPr lang="en-US" sz="2800" dirty="0">
              <a:effectLst/>
              <a:latin typeface="Helvetica Neue" panose="02000503000000020004" pitchFamily="2" charset="0"/>
            </a:endParaRPr>
          </a:p>
          <a:p>
            <a:endParaRPr lang="en-US" sz="2800" dirty="0">
              <a:effectLst/>
              <a:latin typeface="Helvetica Neue" panose="02000503000000020004" pitchFamily="2" charset="0"/>
            </a:endParaRPr>
          </a:p>
          <a:p>
            <a:endParaRPr lang="en-US" sz="2800" i="1" dirty="0">
              <a:latin typeface="Helvetica Neue" panose="02000503000000020004" pitchFamily="2" charset="0"/>
            </a:endParaRPr>
          </a:p>
          <a:p>
            <a:r>
              <a:rPr lang="en-US" sz="2400" dirty="0">
                <a:effectLst/>
                <a:latin typeface="Helvetica Neue" panose="02000503000000020004" pitchFamily="2" charset="0"/>
              </a:rPr>
              <a:t>What were the last words Christ spoke on the cross?</a:t>
            </a:r>
          </a:p>
          <a:p>
            <a:pPr marL="342900" indent="-342900">
              <a:buFontTx/>
              <a:buChar char="-"/>
            </a:pPr>
            <a:r>
              <a:rPr lang="en-US" sz="2400" dirty="0">
                <a:effectLst/>
                <a:latin typeface="Helvetica Neue" panose="02000503000000020004" pitchFamily="2" charset="0"/>
              </a:rPr>
              <a:t>John 19:30</a:t>
            </a:r>
          </a:p>
          <a:p>
            <a:pPr marL="342900" indent="-342900">
              <a:buFontTx/>
              <a:buChar char="-"/>
            </a:pPr>
            <a:endParaRPr lang="en-US" sz="2400" dirty="0">
              <a:latin typeface="Helvetica Neue" panose="02000503000000020004" pitchFamily="2" charset="0"/>
            </a:endParaRPr>
          </a:p>
          <a:p>
            <a:r>
              <a:rPr lang="en-US" sz="2400" dirty="0">
                <a:latin typeface="Helvetica Neue" panose="02000503000000020004" pitchFamily="2" charset="0"/>
              </a:rPr>
              <a:t>By being put to death on the Cross, Christ took on the burden of our sins</a:t>
            </a:r>
            <a:endParaRPr lang="en-US" sz="2400" dirty="0">
              <a:effectLst/>
              <a:latin typeface="Helvetica Neue" panose="02000503000000020004" pitchFamily="2" charset="0"/>
            </a:endParaRPr>
          </a:p>
          <a:p>
            <a:r>
              <a:rPr lang="en-US" sz="2400" dirty="0">
                <a:latin typeface="Helvetica Neue" panose="02000503000000020004" pitchFamily="2" charset="0"/>
              </a:rPr>
              <a:t> </a:t>
            </a:r>
          </a:p>
          <a:p>
            <a:endParaRPr lang="en-US" sz="2400" dirty="0">
              <a:latin typeface="Helvetica Neue" panose="02000503000000020004" pitchFamily="2"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289146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3</a:t>
            </a:r>
          </a:p>
        </p:txBody>
      </p:sp>
      <p:sp>
        <p:nvSpPr>
          <p:cNvPr id="2" name="TextBox 1">
            <a:extLst>
              <a:ext uri="{FF2B5EF4-FFF2-40B4-BE49-F238E27FC236}">
                <a16:creationId xmlns:a16="http://schemas.microsoft.com/office/drawing/2014/main" id="{6A515849-5E71-6733-51EF-03705805B257}"/>
              </a:ext>
            </a:extLst>
          </p:cNvPr>
          <p:cNvSpPr txBox="1"/>
          <p:nvPr/>
        </p:nvSpPr>
        <p:spPr>
          <a:xfrm>
            <a:off x="824947" y="3123370"/>
            <a:ext cx="7692888" cy="169277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a:effectLst/>
                <a:latin typeface="Helvetica Neue" panose="02000503000000020004" pitchFamily="2" charset="0"/>
              </a:rPr>
              <a:t>There in the ground his body lay, light of the world by darkness slain…</a:t>
            </a:r>
            <a:endParaRPr lang="en-US" sz="2800" dirty="0">
              <a:effectLst/>
              <a:latin typeface="Helvetica Neue" panose="02000503000000020004" pitchFamily="2" charset="0"/>
            </a:endParaRPr>
          </a:p>
          <a:p>
            <a:r>
              <a:rPr lang="en-US" sz="2400" dirty="0">
                <a:latin typeface="Helvetica Neue" panose="02000503000000020004" pitchFamily="2" charset="0"/>
              </a:rPr>
              <a:t> </a:t>
            </a:r>
          </a:p>
          <a:p>
            <a:endParaRPr lang="en-US" sz="2400" dirty="0">
              <a:latin typeface="Helvetica Neue" panose="02000503000000020004" pitchFamily="2"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82651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3</a:t>
            </a:r>
          </a:p>
        </p:txBody>
      </p:sp>
      <p:sp>
        <p:nvSpPr>
          <p:cNvPr id="2" name="TextBox 1">
            <a:extLst>
              <a:ext uri="{FF2B5EF4-FFF2-40B4-BE49-F238E27FC236}">
                <a16:creationId xmlns:a16="http://schemas.microsoft.com/office/drawing/2014/main" id="{6A515849-5E71-6733-51EF-03705805B257}"/>
              </a:ext>
            </a:extLst>
          </p:cNvPr>
          <p:cNvSpPr txBox="1"/>
          <p:nvPr/>
        </p:nvSpPr>
        <p:spPr>
          <a:xfrm>
            <a:off x="824947" y="3123370"/>
            <a:ext cx="7692888" cy="212365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a:effectLst/>
                <a:latin typeface="Helvetica Neue" panose="02000503000000020004" pitchFamily="2" charset="0"/>
              </a:rPr>
              <a:t>Then bursting forth in glorious day, up from the grave he rose again.</a:t>
            </a:r>
            <a:endParaRPr lang="en-US" sz="2800" dirty="0">
              <a:effectLst/>
              <a:latin typeface="Helvetica Neue" panose="02000503000000020004" pitchFamily="2" charset="0"/>
            </a:endParaRPr>
          </a:p>
          <a:p>
            <a:endParaRPr lang="en-US" sz="2800" dirty="0">
              <a:effectLst/>
              <a:latin typeface="Helvetica Neue" panose="02000503000000020004" pitchFamily="2" charset="0"/>
            </a:endParaRPr>
          </a:p>
          <a:p>
            <a:r>
              <a:rPr lang="en-US" sz="2400" dirty="0">
                <a:latin typeface="Helvetica Neue" panose="02000503000000020004" pitchFamily="2" charset="0"/>
              </a:rPr>
              <a:t> </a:t>
            </a:r>
          </a:p>
          <a:p>
            <a:endParaRPr lang="en-US" sz="2400" dirty="0">
              <a:latin typeface="Helvetica Neue" panose="02000503000000020004" pitchFamily="2"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284214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3</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692888" cy="335476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a:effectLst/>
                <a:latin typeface="Helvetica Neue" panose="02000503000000020004" pitchFamily="2" charset="0"/>
              </a:rPr>
              <a:t>And as he stands in victory, sins curse has lost its grip on me.  For I am his, and he is mine.  Bought with the precious blood of Christ. </a:t>
            </a:r>
            <a:endParaRPr lang="en-US" sz="2800" dirty="0">
              <a:effectLst/>
              <a:latin typeface="Helvetica Neue" panose="02000503000000020004" pitchFamily="2" charset="0"/>
            </a:endParaRPr>
          </a:p>
          <a:p>
            <a:endParaRPr lang="en-US" sz="2800" i="1" dirty="0">
              <a:latin typeface="Helvetica Neue" panose="02000503000000020004" pitchFamily="2" charset="0"/>
            </a:endParaRPr>
          </a:p>
          <a:p>
            <a:r>
              <a:rPr lang="en-US" sz="2400" dirty="0">
                <a:effectLst/>
                <a:latin typeface="Helvetica Neue" panose="02000503000000020004" pitchFamily="2" charset="0"/>
              </a:rPr>
              <a:t>Through Christ, we are free from sin</a:t>
            </a:r>
          </a:p>
          <a:p>
            <a:r>
              <a:rPr lang="en-US" sz="2400" dirty="0">
                <a:latin typeface="Helvetica Neue" panose="02000503000000020004" pitchFamily="2" charset="0"/>
              </a:rPr>
              <a:t> </a:t>
            </a:r>
          </a:p>
          <a:p>
            <a:endParaRPr lang="en-US" sz="2400" dirty="0">
              <a:latin typeface="Helvetica Neue" panose="02000503000000020004" pitchFamily="2"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188513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4</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7" y="1861101"/>
            <a:ext cx="7851914" cy="4524315"/>
          </a:xfrm>
          <a:prstGeom prst="rect">
            <a:avLst/>
          </a:prstGeom>
          <a:noFill/>
        </p:spPr>
        <p:txBody>
          <a:bodyPr wrap="square" rtlCol="0">
            <a:spAutoFit/>
          </a:bodyPr>
          <a:lstStyle/>
          <a:p>
            <a:r>
              <a:rPr lang="en-US" sz="2400" i="1" dirty="0">
                <a:effectLst/>
                <a:latin typeface="Helvetica Neue" panose="02000503000000020004" pitchFamily="2" charset="0"/>
              </a:rPr>
              <a:t>No guilt in life. </a:t>
            </a:r>
            <a:endParaRPr lang="en-US" sz="2400" dirty="0">
              <a:effectLst/>
              <a:latin typeface="Helvetica Neue" panose="02000503000000020004" pitchFamily="2" charset="0"/>
            </a:endParaRPr>
          </a:p>
          <a:p>
            <a:r>
              <a:rPr lang="en-US" sz="2400" i="1" dirty="0">
                <a:effectLst/>
                <a:latin typeface="Helvetica Neue" panose="02000503000000020004" pitchFamily="2" charset="0"/>
              </a:rPr>
              <a:t>No fear in death. </a:t>
            </a:r>
            <a:endParaRPr lang="en-US" sz="2400" dirty="0">
              <a:effectLst/>
              <a:latin typeface="Helvetica Neue" panose="02000503000000020004" pitchFamily="2" charset="0"/>
            </a:endParaRPr>
          </a:p>
          <a:p>
            <a:r>
              <a:rPr lang="en-US" sz="2400" i="1" dirty="0">
                <a:effectLst/>
                <a:latin typeface="Helvetica Neue" panose="02000503000000020004" pitchFamily="2" charset="0"/>
              </a:rPr>
              <a:t>This is the power of Christ in me.</a:t>
            </a:r>
            <a:endParaRPr lang="en-US" sz="2400" dirty="0">
              <a:effectLst/>
              <a:latin typeface="Helvetica Neue" panose="02000503000000020004" pitchFamily="2" charset="0"/>
            </a:endParaRPr>
          </a:p>
          <a:p>
            <a:r>
              <a:rPr lang="en-US" sz="2400" i="1" dirty="0">
                <a:effectLst/>
                <a:latin typeface="Helvetica Neue" panose="02000503000000020004" pitchFamily="2" charset="0"/>
              </a:rPr>
              <a:t>From life’s first cry to final breath, Jesus commands my destiny…</a:t>
            </a:r>
          </a:p>
          <a:p>
            <a:endParaRPr lang="en-US" sz="2400" i="1" dirty="0">
              <a:latin typeface="Helvetica Neue" panose="02000503000000020004" pitchFamily="2" charset="0"/>
            </a:endParaRPr>
          </a:p>
          <a:p>
            <a:r>
              <a:rPr lang="en-US" sz="2400" dirty="0">
                <a:effectLst/>
                <a:latin typeface="Helvetica Neue" panose="02000503000000020004" pitchFamily="2" charset="0"/>
              </a:rPr>
              <a:t>We are free to live because of his sacrifice</a:t>
            </a:r>
          </a:p>
          <a:p>
            <a:endParaRPr lang="en-US" sz="2400" dirty="0">
              <a:latin typeface="Helvetica Neue" panose="02000503000000020004" pitchFamily="2" charset="0"/>
            </a:endParaRPr>
          </a:p>
          <a:p>
            <a:r>
              <a:rPr lang="en-US" sz="2400" dirty="0">
                <a:effectLst/>
                <a:latin typeface="Helvetica Neue" panose="02000503000000020004" pitchFamily="2" charset="0"/>
              </a:rPr>
              <a:t>We are exempt from death</a:t>
            </a:r>
          </a:p>
          <a:p>
            <a:r>
              <a:rPr lang="en-US" sz="2400" dirty="0">
                <a:latin typeface="Helvetica Neue" panose="02000503000000020004" pitchFamily="2" charset="0"/>
              </a:rPr>
              <a:t>	- Not a physical death, but rather a spiritual death</a:t>
            </a:r>
            <a:endParaRPr lang="en-US" sz="2400" dirty="0">
              <a:effectLst/>
              <a:latin typeface="Helvetica Neue" panose="02000503000000020004" pitchFamily="2" charset="0"/>
            </a:endParaRPr>
          </a:p>
          <a:p>
            <a:r>
              <a:rPr lang="en-US" sz="2400" dirty="0">
                <a:latin typeface="Helvetica Neue" panose="02000503000000020004" pitchFamily="2" charset="0"/>
              </a:rPr>
              <a:t> </a:t>
            </a:r>
          </a:p>
          <a:p>
            <a:endParaRPr lang="en-US" sz="2400" dirty="0">
              <a:latin typeface="Helvetica Neue" panose="02000503000000020004" pitchFamily="2"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185221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4</a:t>
            </a:r>
          </a:p>
        </p:txBody>
      </p:sp>
      <p:sp>
        <p:nvSpPr>
          <p:cNvPr id="2" name="TextBox 1">
            <a:extLst>
              <a:ext uri="{FF2B5EF4-FFF2-40B4-BE49-F238E27FC236}">
                <a16:creationId xmlns:a16="http://schemas.microsoft.com/office/drawing/2014/main" id="{6A515849-5E71-6733-51EF-03705805B257}"/>
              </a:ext>
            </a:extLst>
          </p:cNvPr>
          <p:cNvSpPr txBox="1"/>
          <p:nvPr/>
        </p:nvSpPr>
        <p:spPr>
          <a:xfrm>
            <a:off x="646043" y="1712014"/>
            <a:ext cx="7851914" cy="3046988"/>
          </a:xfrm>
          <a:prstGeom prst="rect">
            <a:avLst/>
          </a:prstGeom>
          <a:noFill/>
        </p:spPr>
        <p:txBody>
          <a:bodyPr wrap="square" rtlCol="0">
            <a:spAutoFit/>
          </a:bodyPr>
          <a:lstStyle/>
          <a:p>
            <a:r>
              <a:rPr lang="en-US" sz="2400" i="1" dirty="0">
                <a:effectLst/>
                <a:latin typeface="Helvetica Neue" panose="02000503000000020004" pitchFamily="2" charset="0"/>
              </a:rPr>
              <a:t>No power of Hell, no scheme of man,</a:t>
            </a:r>
            <a:endParaRPr lang="en-US" sz="2400" dirty="0">
              <a:effectLst/>
              <a:latin typeface="Helvetica Neue" panose="02000503000000020004" pitchFamily="2" charset="0"/>
            </a:endParaRPr>
          </a:p>
          <a:p>
            <a:r>
              <a:rPr lang="en-US" sz="2400" i="1" dirty="0">
                <a:effectLst/>
                <a:latin typeface="Helvetica Neue" panose="02000503000000020004" pitchFamily="2" charset="0"/>
              </a:rPr>
              <a:t>Can ever pluck me from his hand.  </a:t>
            </a:r>
            <a:endParaRPr lang="en-US" sz="2400" dirty="0">
              <a:effectLst/>
              <a:latin typeface="Helvetica Neue" panose="02000503000000020004" pitchFamily="2" charset="0"/>
            </a:endParaRPr>
          </a:p>
          <a:p>
            <a:r>
              <a:rPr lang="en-US" sz="2400" i="1" dirty="0">
                <a:effectLst/>
                <a:latin typeface="Helvetica Neue" panose="02000503000000020004" pitchFamily="2" charset="0"/>
              </a:rPr>
              <a:t>For I am his, and he is mine.  </a:t>
            </a:r>
            <a:endParaRPr lang="en-US" sz="2400" dirty="0">
              <a:effectLst/>
              <a:latin typeface="Helvetica Neue" panose="02000503000000020004" pitchFamily="2" charset="0"/>
            </a:endParaRPr>
          </a:p>
          <a:p>
            <a:r>
              <a:rPr lang="en-US" sz="2400" i="1" dirty="0">
                <a:effectLst/>
                <a:latin typeface="Helvetica Neue" panose="02000503000000020004" pitchFamily="2" charset="0"/>
              </a:rPr>
              <a:t>Bought with the precious blood of Christ</a:t>
            </a:r>
            <a:endParaRPr lang="en-US" sz="2400" dirty="0">
              <a:effectLst/>
              <a:latin typeface="Helvetica Neue" panose="02000503000000020004" pitchFamily="2" charset="0"/>
            </a:endParaRPr>
          </a:p>
          <a:p>
            <a:endParaRPr lang="en-US" sz="2400" i="1" dirty="0">
              <a:latin typeface="Helvetica Neue" panose="02000503000000020004" pitchFamily="2" charset="0"/>
            </a:endParaRPr>
          </a:p>
          <a:p>
            <a:r>
              <a:rPr lang="en-US" sz="2400" dirty="0">
                <a:effectLst/>
                <a:latin typeface="Helvetica Neue" panose="02000503000000020004" pitchFamily="2" charset="0"/>
              </a:rPr>
              <a:t>We have been given the most perfect, incorruptible and indestructible foundation </a:t>
            </a:r>
          </a:p>
          <a:p>
            <a:r>
              <a:rPr lang="en-US" sz="2400" dirty="0">
                <a:latin typeface="Helvetica Neue" panose="02000503000000020004" pitchFamily="2" charset="0"/>
              </a:rPr>
              <a:t>	</a:t>
            </a: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245150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4</a:t>
            </a:r>
          </a:p>
        </p:txBody>
      </p:sp>
      <p:sp>
        <p:nvSpPr>
          <p:cNvPr id="2" name="TextBox 1">
            <a:extLst>
              <a:ext uri="{FF2B5EF4-FFF2-40B4-BE49-F238E27FC236}">
                <a16:creationId xmlns:a16="http://schemas.microsoft.com/office/drawing/2014/main" id="{6A515849-5E71-6733-51EF-03705805B257}"/>
              </a:ext>
            </a:extLst>
          </p:cNvPr>
          <p:cNvSpPr txBox="1"/>
          <p:nvPr/>
        </p:nvSpPr>
        <p:spPr>
          <a:xfrm>
            <a:off x="646043" y="1712014"/>
            <a:ext cx="7851914" cy="4801314"/>
          </a:xfrm>
          <a:prstGeom prst="rect">
            <a:avLst/>
          </a:prstGeom>
          <a:noFill/>
        </p:spPr>
        <p:txBody>
          <a:bodyPr wrap="square" rtlCol="0">
            <a:spAutoFit/>
          </a:bodyPr>
          <a:lstStyle/>
          <a:p>
            <a:r>
              <a:rPr lang="en-US" dirty="0">
                <a:effectLst/>
                <a:latin typeface="Helvetica Neue" panose="02000503000000020004" pitchFamily="2" charset="0"/>
              </a:rPr>
              <a:t>Romans 8:31-39</a:t>
            </a:r>
          </a:p>
          <a:p>
            <a:endParaRPr lang="en-US" i="1" dirty="0">
              <a:latin typeface="Helvetica Neue" panose="02000503000000020004" pitchFamily="2" charset="0"/>
            </a:endParaRPr>
          </a:p>
          <a:p>
            <a:r>
              <a:rPr lang="en-US" i="1" baseline="30000" dirty="0"/>
              <a:t>31 </a:t>
            </a:r>
            <a:r>
              <a:rPr lang="en-US" i="1" dirty="0"/>
              <a:t>What then shall we say to these things? If God is for us, who can be against us? </a:t>
            </a:r>
            <a:r>
              <a:rPr lang="en-US" i="1" baseline="30000" dirty="0"/>
              <a:t>32 </a:t>
            </a:r>
            <a:r>
              <a:rPr lang="en-US" i="1" dirty="0"/>
              <a:t>He who did not spare his own Son but gave him up for us all, how will he not also with him graciously give us all things? </a:t>
            </a:r>
            <a:r>
              <a:rPr lang="en-US" i="1" baseline="30000" dirty="0"/>
              <a:t>33 </a:t>
            </a:r>
            <a:r>
              <a:rPr lang="en-US" i="1" dirty="0"/>
              <a:t>Who shall bring any charge against God's elect? It is God who justifies. </a:t>
            </a:r>
            <a:r>
              <a:rPr lang="en-US" i="1" baseline="30000" dirty="0"/>
              <a:t>34 </a:t>
            </a:r>
            <a:r>
              <a:rPr lang="en-US" i="1" dirty="0"/>
              <a:t>Who is to condemn? Christ Jesus is the one who died—more than that, who was raised—who is at the right hand of God, who indeed is interceding for us.</a:t>
            </a:r>
            <a:r>
              <a:rPr lang="en-US" i="1" baseline="30000" dirty="0"/>
              <a:t>35 </a:t>
            </a:r>
            <a:r>
              <a:rPr lang="en-US" i="1" dirty="0"/>
              <a:t>Who shall separate us from the love of Christ? Shall tribulation, or distress, or persecution, or famine, or nakedness, or danger, or sword? </a:t>
            </a:r>
            <a:r>
              <a:rPr lang="en-US" i="1" baseline="30000" dirty="0"/>
              <a:t>36 </a:t>
            </a:r>
            <a:r>
              <a:rPr lang="en-US" i="1" dirty="0"/>
              <a:t>As it is </a:t>
            </a:r>
            <a:r>
              <a:rPr lang="en-US" i="1" dirty="0" err="1"/>
              <a:t>written,“For</a:t>
            </a:r>
            <a:r>
              <a:rPr lang="en-US" i="1" dirty="0"/>
              <a:t> your sake we are being killed all the day long;</a:t>
            </a:r>
            <a:br>
              <a:rPr lang="en-US" i="1" dirty="0"/>
            </a:br>
            <a:r>
              <a:rPr lang="en-US" i="1" dirty="0"/>
              <a:t>we are regarded as sheep to be slaughtered.”</a:t>
            </a:r>
          </a:p>
          <a:p>
            <a:r>
              <a:rPr lang="en-US" i="1" baseline="30000" dirty="0"/>
              <a:t>37 </a:t>
            </a:r>
            <a:r>
              <a:rPr lang="en-US" i="1" dirty="0"/>
              <a:t>No, in all these things we are more than conquerors through him who loved us. </a:t>
            </a:r>
            <a:r>
              <a:rPr lang="en-US" i="1" baseline="30000" dirty="0"/>
              <a:t>38 </a:t>
            </a:r>
            <a:r>
              <a:rPr lang="en-US" i="1" dirty="0"/>
              <a:t>For I am sure that neither death nor life, nor angels nor rulers, nor things present nor things to come, nor powers, </a:t>
            </a:r>
            <a:r>
              <a:rPr lang="en-US" i="1" baseline="30000" dirty="0"/>
              <a:t>39 </a:t>
            </a:r>
            <a:r>
              <a:rPr lang="en-US" i="1" dirty="0"/>
              <a:t>nor height nor depth, nor anything else in all creation, will be able to separate us from the love of God in Christ Jesus our Lord.</a:t>
            </a:r>
          </a:p>
          <a:p>
            <a:endParaRPr lang="en-US" dirty="0">
              <a:effectLst/>
              <a:latin typeface="Helvetica Neue" panose="02000503000000020004" pitchFamily="2" charset="0"/>
            </a:endParaRPr>
          </a:p>
          <a:p>
            <a:r>
              <a:rPr lang="en-US" dirty="0">
                <a:latin typeface="Helvetica Neue" panose="02000503000000020004" pitchFamily="2" charset="0"/>
              </a:rPr>
              <a:t>	</a:t>
            </a: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222864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5317471" cy="681872"/>
          </a:xfrm>
          <a:noFill/>
        </p:spPr>
        <p:txBody>
          <a:bodyPr>
            <a:noAutofit/>
          </a:bodyPr>
          <a:lstStyle/>
          <a:p>
            <a:pPr lvl="1" algn="l"/>
            <a:r>
              <a:rPr lang="en-US" sz="3200" dirty="0">
                <a:solidFill>
                  <a:schemeClr val="tx1"/>
                </a:solidFill>
                <a:latin typeface="Segoe Print" panose="02000800000000000000" pitchFamily="2" charset="0"/>
              </a:rPr>
              <a:t>In Christ Alone</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692888" cy="526297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 Written in 2002 by </a:t>
            </a:r>
          </a:p>
          <a:p>
            <a:r>
              <a:rPr lang="en-US" sz="2800" dirty="0">
                <a:latin typeface="Arial" panose="020B0604020202020204" pitchFamily="34" charset="0"/>
                <a:cs typeface="Arial" panose="020B0604020202020204" pitchFamily="34" charset="0"/>
              </a:rPr>
              <a:t>Stuart Townend and Keith Getty</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2800" dirty="0">
                <a:latin typeface="Arial" panose="020B0604020202020204" pitchFamily="34" charset="0"/>
                <a:cs typeface="Arial" panose="020B0604020202020204" pitchFamily="34" charset="0"/>
              </a:rPr>
              <a:t>Four Verses in Length, each verse presenting a different theme</a:t>
            </a:r>
          </a:p>
          <a:p>
            <a:pPr marL="457200" indent="-457200">
              <a:buFontTx/>
              <a:buChar char="-"/>
            </a:pPr>
            <a:r>
              <a:rPr lang="en-US" sz="2800" dirty="0">
                <a:latin typeface="Arial" panose="020B0604020202020204" pitchFamily="34" charset="0"/>
                <a:cs typeface="Arial" panose="020B0604020202020204" pitchFamily="34" charset="0"/>
              </a:rPr>
              <a:t>Possible interpretations include:</a:t>
            </a:r>
          </a:p>
          <a:p>
            <a:pPr marL="914400" lvl="1" indent="-457200">
              <a:buFontTx/>
              <a:buChar char="-"/>
            </a:pPr>
            <a:r>
              <a:rPr lang="en-US" sz="2800" dirty="0">
                <a:latin typeface="Arial" panose="020B0604020202020204" pitchFamily="34" charset="0"/>
                <a:cs typeface="Arial" panose="020B0604020202020204" pitchFamily="34" charset="0"/>
              </a:rPr>
              <a:t>Vs 1 – Peace/Justification</a:t>
            </a:r>
          </a:p>
          <a:p>
            <a:pPr marL="914400" lvl="1" indent="-457200">
              <a:buFontTx/>
              <a:buChar char="-"/>
            </a:pPr>
            <a:r>
              <a:rPr lang="en-US" sz="2800" dirty="0">
                <a:latin typeface="Arial" panose="020B0604020202020204" pitchFamily="34" charset="0"/>
                <a:cs typeface="Arial" panose="020B0604020202020204" pitchFamily="34" charset="0"/>
              </a:rPr>
              <a:t>Vs 2 – Purpose/Mercy</a:t>
            </a:r>
          </a:p>
          <a:p>
            <a:pPr marL="914400" lvl="1" indent="-457200">
              <a:buFontTx/>
              <a:buChar char="-"/>
            </a:pPr>
            <a:r>
              <a:rPr lang="en-US" sz="2800" dirty="0">
                <a:latin typeface="Arial" panose="020B0604020202020204" pitchFamily="34" charset="0"/>
                <a:cs typeface="Arial" panose="020B0604020202020204" pitchFamily="34" charset="0"/>
              </a:rPr>
              <a:t>Vs 3 – Fulfillment/Freedom</a:t>
            </a:r>
          </a:p>
          <a:p>
            <a:pPr marL="914400" lvl="1" indent="-457200">
              <a:buFontTx/>
              <a:buChar char="-"/>
            </a:pPr>
            <a:r>
              <a:rPr lang="en-US" sz="2800" dirty="0">
                <a:latin typeface="Arial" panose="020B0604020202020204" pitchFamily="34" charset="0"/>
                <a:cs typeface="Arial" panose="020B0604020202020204" pitchFamily="34" charset="0"/>
              </a:rPr>
              <a:t>Vs 4 – Triumph/Victory/Resolve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20507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4</a:t>
            </a:r>
          </a:p>
        </p:txBody>
      </p:sp>
      <p:sp>
        <p:nvSpPr>
          <p:cNvPr id="2" name="TextBox 1">
            <a:extLst>
              <a:ext uri="{FF2B5EF4-FFF2-40B4-BE49-F238E27FC236}">
                <a16:creationId xmlns:a16="http://schemas.microsoft.com/office/drawing/2014/main" id="{6A515849-5E71-6733-51EF-03705805B257}"/>
              </a:ext>
            </a:extLst>
          </p:cNvPr>
          <p:cNvSpPr txBox="1"/>
          <p:nvPr/>
        </p:nvSpPr>
        <p:spPr>
          <a:xfrm>
            <a:off x="646043" y="1712014"/>
            <a:ext cx="7851914" cy="4524315"/>
          </a:xfrm>
          <a:prstGeom prst="rect">
            <a:avLst/>
          </a:prstGeom>
          <a:noFill/>
        </p:spPr>
        <p:txBody>
          <a:bodyPr wrap="square" rtlCol="0">
            <a:spAutoFit/>
          </a:bodyPr>
          <a:lstStyle/>
          <a:p>
            <a:r>
              <a:rPr lang="en-US" sz="2400" i="1" dirty="0">
                <a:effectLst/>
                <a:latin typeface="Helvetica Neue" panose="02000503000000020004" pitchFamily="2" charset="0"/>
              </a:rPr>
              <a:t>No power of Hell, no scheme of man,</a:t>
            </a:r>
            <a:endParaRPr lang="en-US" sz="2400" dirty="0">
              <a:effectLst/>
              <a:latin typeface="Helvetica Neue" panose="02000503000000020004" pitchFamily="2" charset="0"/>
            </a:endParaRPr>
          </a:p>
          <a:p>
            <a:r>
              <a:rPr lang="en-US" sz="2400" i="1" dirty="0">
                <a:effectLst/>
                <a:latin typeface="Helvetica Neue" panose="02000503000000020004" pitchFamily="2" charset="0"/>
              </a:rPr>
              <a:t>Can ever pluck me from his hand.  </a:t>
            </a:r>
            <a:endParaRPr lang="en-US" sz="2400" dirty="0">
              <a:effectLst/>
              <a:latin typeface="Helvetica Neue" panose="02000503000000020004" pitchFamily="2" charset="0"/>
            </a:endParaRPr>
          </a:p>
          <a:p>
            <a:r>
              <a:rPr lang="en-US" sz="2400" i="1" dirty="0">
                <a:effectLst/>
                <a:latin typeface="Helvetica Neue" panose="02000503000000020004" pitchFamily="2" charset="0"/>
              </a:rPr>
              <a:t>For I am his, and he is mine.  </a:t>
            </a:r>
            <a:endParaRPr lang="en-US" sz="2400" dirty="0">
              <a:effectLst/>
              <a:latin typeface="Helvetica Neue" panose="02000503000000020004" pitchFamily="2" charset="0"/>
            </a:endParaRPr>
          </a:p>
          <a:p>
            <a:r>
              <a:rPr lang="en-US" sz="2400" i="1" dirty="0">
                <a:effectLst/>
                <a:latin typeface="Helvetica Neue" panose="02000503000000020004" pitchFamily="2" charset="0"/>
              </a:rPr>
              <a:t>Bought with the precious blood of Christ</a:t>
            </a:r>
            <a:endParaRPr lang="en-US" sz="2400" dirty="0">
              <a:effectLst/>
              <a:latin typeface="Helvetica Neue" panose="02000503000000020004" pitchFamily="2" charset="0"/>
            </a:endParaRPr>
          </a:p>
          <a:p>
            <a:endParaRPr lang="en-US" sz="2400" i="1" dirty="0">
              <a:latin typeface="Helvetica Neue" panose="02000503000000020004" pitchFamily="2" charset="0"/>
            </a:endParaRPr>
          </a:p>
          <a:p>
            <a:r>
              <a:rPr lang="en-US" sz="2400" dirty="0">
                <a:effectLst/>
                <a:latin typeface="Helvetica Neue" panose="02000503000000020004" pitchFamily="2" charset="0"/>
              </a:rPr>
              <a:t>One final Warning </a:t>
            </a:r>
          </a:p>
          <a:p>
            <a:r>
              <a:rPr lang="en-US" sz="2400" dirty="0">
                <a:latin typeface="Helvetica Neue" panose="02000503000000020004" pitchFamily="2" charset="0"/>
              </a:rPr>
              <a:t>	-We are not incorruptible</a:t>
            </a:r>
          </a:p>
          <a:p>
            <a:r>
              <a:rPr lang="en-US" sz="2400" dirty="0">
                <a:effectLst/>
                <a:latin typeface="Helvetica Neue" panose="02000503000000020004" pitchFamily="2" charset="0"/>
              </a:rPr>
              <a:t>2 Peter 2:21</a:t>
            </a:r>
          </a:p>
          <a:p>
            <a:r>
              <a:rPr lang="en-US" sz="2400" dirty="0"/>
              <a:t>“</a:t>
            </a:r>
            <a:r>
              <a:rPr lang="en-US" sz="2400" i="1" dirty="0"/>
              <a:t>For it would have been better for them never to have known the way of righteousness than after knowing it to turn back from the holy commandment delivered to them</a:t>
            </a:r>
            <a:r>
              <a:rPr lang="en-US" sz="2400" dirty="0"/>
              <a:t>.”</a:t>
            </a:r>
            <a:endParaRPr lang="en-US" sz="2400" dirty="0">
              <a:effectLst/>
              <a:latin typeface="Helvetica Neue" panose="02000503000000020004" pitchFamily="2" charset="0"/>
            </a:endParaRPr>
          </a:p>
          <a:p>
            <a:r>
              <a:rPr lang="en-US" sz="2400" dirty="0">
                <a:latin typeface="Helvetica Neue" panose="02000503000000020004" pitchFamily="2" charset="0"/>
              </a:rPr>
              <a:t>	</a:t>
            </a: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85236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70F81B-6C6F-E513-4C8F-DB08E212548A}"/>
              </a:ext>
            </a:extLst>
          </p:cNvPr>
          <p:cNvSpPr>
            <a:spLocks noGrp="1"/>
          </p:cNvSpPr>
          <p:nvPr>
            <p:ph type="body" sz="quarter" idx="13"/>
          </p:nvPr>
        </p:nvSpPr>
        <p:spPr/>
        <p:txBody>
          <a:bodyPr/>
          <a:lstStyle/>
          <a:p>
            <a:pPr algn="ctr"/>
            <a:r>
              <a:rPr lang="en-US" dirty="0"/>
              <a:t>Insert Song Here</a:t>
            </a:r>
          </a:p>
        </p:txBody>
      </p:sp>
    </p:spTree>
    <p:extLst>
      <p:ext uri="{BB962C8B-B14F-4D97-AF65-F5344CB8AC3E}">
        <p14:creationId xmlns:p14="http://schemas.microsoft.com/office/powerpoint/2010/main" val="255253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088045" y="2574235"/>
            <a:ext cx="6967910" cy="1421295"/>
          </a:xfrm>
          <a:noFill/>
        </p:spPr>
        <p:txBody>
          <a:bodyPr anchor="ctr">
            <a:noAutofit/>
          </a:bodyPr>
          <a:lstStyle/>
          <a:p>
            <a:pPr marL="0" indent="0" algn="ctr">
              <a:buNone/>
            </a:pPr>
            <a:r>
              <a:rPr lang="en-US" sz="7200" b="1" dirty="0">
                <a:solidFill>
                  <a:schemeClr val="tx1"/>
                </a:solidFill>
                <a:latin typeface="Segoe Print" panose="02000800000000000000" pitchFamily="2" charset="0"/>
              </a:rPr>
              <a:t>In Christ Alone</a:t>
            </a:r>
            <a:endParaRPr lang="en-US" sz="7200" dirty="0">
              <a:solidFill>
                <a:schemeClr val="tx1"/>
              </a:solidFill>
            </a:endParaRPr>
          </a:p>
        </p:txBody>
      </p:sp>
      <p:pic>
        <p:nvPicPr>
          <p:cNvPr id="3" name="Graphic 2" descr="Music notes with solid fill">
            <a:extLst>
              <a:ext uri="{FF2B5EF4-FFF2-40B4-BE49-F238E27FC236}">
                <a16:creationId xmlns:a16="http://schemas.microsoft.com/office/drawing/2014/main" id="{96D74E08-4DF0-C76F-4699-40D31BC616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025" y="4590052"/>
            <a:ext cx="2375452" cy="2375452"/>
          </a:xfrm>
          <a:prstGeom prst="rect">
            <a:avLst/>
          </a:prstGeom>
        </p:spPr>
      </p:pic>
      <p:pic>
        <p:nvPicPr>
          <p:cNvPr id="10" name="Graphic 9" descr="Music notes with solid fill">
            <a:extLst>
              <a:ext uri="{FF2B5EF4-FFF2-40B4-BE49-F238E27FC236}">
                <a16:creationId xmlns:a16="http://schemas.microsoft.com/office/drawing/2014/main" id="{813B03BF-85B5-E123-077A-D0C7A7A394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8548" y="-78025"/>
            <a:ext cx="2375452" cy="2375452"/>
          </a:xfrm>
          <a:prstGeom prst="rect">
            <a:avLst/>
          </a:prstGeom>
        </p:spPr>
      </p:pic>
    </p:spTree>
    <p:extLst>
      <p:ext uri="{BB962C8B-B14F-4D97-AF65-F5344CB8AC3E}">
        <p14:creationId xmlns:p14="http://schemas.microsoft.com/office/powerpoint/2010/main" val="242851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1</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692888" cy="409342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a:effectLst/>
                <a:latin typeface="Helvetica Neue" panose="02000503000000020004" pitchFamily="2" charset="0"/>
              </a:rPr>
              <a:t>In Christ Alone my hope is found.  He is my light, my strength, my song. . .</a:t>
            </a:r>
          </a:p>
          <a:p>
            <a:endParaRPr lang="en-US" sz="2800" i="1" dirty="0">
              <a:latin typeface="Helvetica Neue" panose="02000503000000020004" pitchFamily="2" charset="0"/>
            </a:endParaRPr>
          </a:p>
          <a:p>
            <a:pPr marL="342900" indent="-342900">
              <a:buFont typeface="Wingdings" pitchFamily="2" charset="2"/>
              <a:buChar char="§"/>
            </a:pPr>
            <a:r>
              <a:rPr lang="en-US" sz="2400" dirty="0">
                <a:effectLst/>
                <a:latin typeface="Helvetica Neue" panose="02000503000000020004" pitchFamily="2" charset="0"/>
              </a:rPr>
              <a:t>Hope - Eph. 1:17-19, Hebrews 10:23, 1 Pet. 1:3</a:t>
            </a:r>
          </a:p>
          <a:p>
            <a:pPr marL="342900" indent="-342900">
              <a:buFont typeface="Wingdings" pitchFamily="2" charset="2"/>
              <a:buChar char="§"/>
            </a:pPr>
            <a:endParaRPr lang="en-US" sz="2400" dirty="0">
              <a:effectLst/>
              <a:latin typeface="Helvetica Neue" panose="02000503000000020004" pitchFamily="2" charset="0"/>
            </a:endParaRPr>
          </a:p>
          <a:p>
            <a:pPr marL="342900" indent="-342900">
              <a:buFont typeface="Wingdings" pitchFamily="2" charset="2"/>
              <a:buChar char="§"/>
            </a:pPr>
            <a:r>
              <a:rPr lang="en-US" sz="2400" dirty="0">
                <a:effectLst/>
                <a:latin typeface="Helvetica Neue" panose="02000503000000020004" pitchFamily="2" charset="0"/>
              </a:rPr>
              <a:t>Light - John 8:12</a:t>
            </a:r>
          </a:p>
          <a:p>
            <a:pPr marL="342900" indent="-342900">
              <a:buFont typeface="Wingdings" pitchFamily="2" charset="2"/>
              <a:buChar char="§"/>
            </a:pPr>
            <a:endParaRPr lang="en-US" sz="2400" dirty="0">
              <a:effectLst/>
              <a:latin typeface="Helvetica Neue" panose="02000503000000020004" pitchFamily="2" charset="0"/>
            </a:endParaRPr>
          </a:p>
          <a:p>
            <a:pPr marL="342900" indent="-342900">
              <a:buFont typeface="Wingdings" pitchFamily="2" charset="2"/>
              <a:buChar char="§"/>
            </a:pPr>
            <a:r>
              <a:rPr lang="en-US" sz="2400" dirty="0">
                <a:effectLst/>
                <a:latin typeface="Helvetica Neue" panose="02000503000000020004" pitchFamily="2" charset="0"/>
              </a:rPr>
              <a:t>Strength - 2 Cor. 12:10, Eph. 6:10-13</a:t>
            </a:r>
          </a:p>
          <a:p>
            <a:endParaRPr lang="en-US" sz="2800" dirty="0">
              <a:effectLst/>
              <a:latin typeface="Helvetica Neue" panose="02000503000000020004" pitchFamily="2" charset="0"/>
            </a:endParaRPr>
          </a:p>
          <a:p>
            <a:endParaRPr lang="en-US" sz="2800" dirty="0">
              <a:latin typeface="Arial" panose="020B0604020202020204" pitchFamily="34" charset="0"/>
              <a:cs typeface="Arial" panose="020B0604020202020204" pitchFamily="34"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420972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1</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692888" cy="261610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a:effectLst/>
                <a:latin typeface="Helvetica Neue" panose="02000503000000020004" pitchFamily="2" charset="0"/>
              </a:rPr>
              <a:t>This cornerstone, this solid ground, firm through the fiercest drought and storm. . .</a:t>
            </a:r>
            <a:endParaRPr lang="en-US" sz="2800" dirty="0">
              <a:effectLst/>
              <a:latin typeface="Helvetica Neue" panose="02000503000000020004" pitchFamily="2" charset="0"/>
            </a:endParaRPr>
          </a:p>
          <a:p>
            <a:endParaRPr lang="en-US" sz="2800" i="1" dirty="0">
              <a:latin typeface="Helvetica Neue" panose="02000503000000020004" pitchFamily="2" charset="0"/>
            </a:endParaRPr>
          </a:p>
          <a:p>
            <a:pPr marL="342900" indent="-342900">
              <a:buFont typeface="Wingdings" pitchFamily="2" charset="2"/>
              <a:buChar char="§"/>
            </a:pPr>
            <a:r>
              <a:rPr lang="en-US" sz="2400" dirty="0">
                <a:effectLst/>
                <a:latin typeface="Helvetica Neue" panose="02000503000000020004" pitchFamily="2" charset="0"/>
              </a:rPr>
              <a:t>Foundation - 1 Cor. 10:1-4, Is 28:16, 1 Cor 3:10-11</a:t>
            </a:r>
          </a:p>
          <a:p>
            <a:endParaRPr lang="en-US" sz="2800" dirty="0">
              <a:effectLst/>
              <a:latin typeface="Helvetica Neue" panose="02000503000000020004" pitchFamily="2" charset="0"/>
            </a:endParaRPr>
          </a:p>
          <a:p>
            <a:endParaRPr lang="en-US" sz="2800" dirty="0">
              <a:latin typeface="Arial" panose="020B0604020202020204" pitchFamily="34" charset="0"/>
              <a:cs typeface="Arial" panose="020B0604020202020204" pitchFamily="34"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379034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1</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692888" cy="458587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a:effectLst/>
                <a:latin typeface="Helvetica Neue" panose="02000503000000020004" pitchFamily="2" charset="0"/>
              </a:rPr>
              <a:t>What Heights of Love, what depths of peace, when fears are stilled, when strivings cease. My comforter, my all in all, here in the Love of Christ I stand.</a:t>
            </a:r>
            <a:endParaRPr lang="en-US" sz="2800" dirty="0">
              <a:effectLst/>
              <a:latin typeface="Helvetica Neue" panose="02000503000000020004" pitchFamily="2" charset="0"/>
            </a:endParaRPr>
          </a:p>
          <a:p>
            <a:endParaRPr lang="en-US" sz="2800" i="1" dirty="0">
              <a:latin typeface="Helvetica Neue" panose="02000503000000020004" pitchFamily="2" charset="0"/>
            </a:endParaRPr>
          </a:p>
          <a:p>
            <a:pPr marL="342900" indent="-342900">
              <a:buFont typeface="Wingdings" pitchFamily="2" charset="2"/>
              <a:buChar char="§"/>
            </a:pPr>
            <a:r>
              <a:rPr lang="en-US" sz="2400" dirty="0">
                <a:effectLst/>
                <a:latin typeface="Helvetica Neue" panose="02000503000000020004" pitchFamily="2" charset="0"/>
              </a:rPr>
              <a:t>Love - John 3:16, Rom 5:8</a:t>
            </a:r>
          </a:p>
          <a:p>
            <a:pPr marL="342900" indent="-342900">
              <a:buFont typeface="Wingdings" pitchFamily="2" charset="2"/>
              <a:buChar char="§"/>
            </a:pPr>
            <a:endParaRPr lang="en-US" sz="2400" dirty="0">
              <a:effectLst/>
              <a:latin typeface="Helvetica Neue" panose="02000503000000020004" pitchFamily="2" charset="0"/>
            </a:endParaRPr>
          </a:p>
          <a:p>
            <a:pPr marL="342900" indent="-342900">
              <a:buFont typeface="Wingdings" pitchFamily="2" charset="2"/>
              <a:buChar char="§"/>
            </a:pPr>
            <a:r>
              <a:rPr lang="en-US" sz="2400" dirty="0">
                <a:effectLst/>
                <a:latin typeface="Helvetica Neue" panose="02000503000000020004" pitchFamily="2" charset="0"/>
              </a:rPr>
              <a:t>Peace - John 14:27; 16:32-33, Mk 4:39, Rom 5:1 </a:t>
            </a:r>
          </a:p>
          <a:p>
            <a:pPr marL="457200" indent="-457200">
              <a:buFont typeface="Wingdings" pitchFamily="2" charset="2"/>
              <a:buChar char="§"/>
            </a:pPr>
            <a:endParaRPr lang="en-US" sz="2800" dirty="0">
              <a:effectLst/>
              <a:latin typeface="Helvetica Neue" panose="02000503000000020004" pitchFamily="2" charset="0"/>
            </a:endParaRPr>
          </a:p>
          <a:p>
            <a:pPr marL="342900" indent="-342900">
              <a:buFont typeface="Wingdings" pitchFamily="2" charset="2"/>
              <a:buChar char="§"/>
            </a:pPr>
            <a:r>
              <a:rPr lang="en-US" sz="2400" dirty="0">
                <a:effectLst/>
                <a:latin typeface="Helvetica Neue" panose="02000503000000020004" pitchFamily="2" charset="0"/>
              </a:rPr>
              <a:t>Comfort- 2 Thess. 2:16-17</a:t>
            </a:r>
          </a:p>
          <a:p>
            <a:endParaRPr lang="en-US" sz="2800" dirty="0">
              <a:latin typeface="Arial" panose="020B0604020202020204" pitchFamily="34" charset="0"/>
              <a:cs typeface="Arial" panose="020B0604020202020204" pitchFamily="34"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4230186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2</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692888" cy="526297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a:effectLst/>
                <a:latin typeface="Helvetica Neue" panose="02000503000000020004" pitchFamily="2" charset="0"/>
              </a:rPr>
              <a:t>In Christ Alone, who took on flesh, fullness of God in helpless babe.  This gift of love and righteousness, scorned by the ones he came to save. . . </a:t>
            </a:r>
            <a:endParaRPr lang="en-US" sz="2800" dirty="0">
              <a:effectLst/>
              <a:latin typeface="Helvetica Neue" panose="02000503000000020004" pitchFamily="2" charset="0"/>
            </a:endParaRPr>
          </a:p>
          <a:p>
            <a:endParaRPr lang="en-US" sz="2800" i="1" dirty="0">
              <a:latin typeface="Helvetica Neue" panose="02000503000000020004" pitchFamily="2" charset="0"/>
            </a:endParaRPr>
          </a:p>
          <a:p>
            <a:pPr marL="342900" indent="-342900">
              <a:buFont typeface="Wingdings" pitchFamily="2" charset="2"/>
              <a:buChar char="§"/>
            </a:pPr>
            <a:r>
              <a:rPr lang="en-US" sz="2400" dirty="0">
                <a:latin typeface="Helvetica Neue" panose="02000503000000020004" pitchFamily="2" charset="0"/>
              </a:rPr>
              <a:t>Christ’s purpose was to come to this earth…</a:t>
            </a:r>
          </a:p>
          <a:p>
            <a:pPr marL="342900" indent="-342900">
              <a:buFont typeface="Wingdings" pitchFamily="2" charset="2"/>
              <a:buChar char="§"/>
            </a:pPr>
            <a:r>
              <a:rPr lang="en-US" sz="2400" dirty="0">
                <a:effectLst/>
                <a:latin typeface="Helvetica Neue" panose="02000503000000020004" pitchFamily="2" charset="0"/>
              </a:rPr>
              <a:t>Christ taught a message of love, and peace</a:t>
            </a:r>
          </a:p>
          <a:p>
            <a:pPr marL="342900" indent="-342900">
              <a:buFont typeface="Wingdings" pitchFamily="2" charset="2"/>
              <a:buChar char="§"/>
            </a:pPr>
            <a:r>
              <a:rPr lang="en-US" sz="2400" dirty="0">
                <a:latin typeface="Helvetica Neue" panose="02000503000000020004" pitchFamily="2" charset="0"/>
              </a:rPr>
              <a:t>Proved his Deity through the use of miracles</a:t>
            </a:r>
            <a:endParaRPr lang="en-US" sz="2400" dirty="0">
              <a:effectLst/>
              <a:latin typeface="Helvetica Neue" panose="02000503000000020004" pitchFamily="2" charset="0"/>
            </a:endParaRPr>
          </a:p>
          <a:p>
            <a:pPr marL="342900" indent="-342900">
              <a:buFont typeface="Wingdings" pitchFamily="2" charset="2"/>
              <a:buChar char="§"/>
            </a:pPr>
            <a:r>
              <a:rPr lang="en-US" sz="2400" dirty="0">
                <a:latin typeface="Helvetica Neue" panose="02000503000000020004" pitchFamily="2" charset="0"/>
              </a:rPr>
              <a:t>Christ set the example of baptism by immersion</a:t>
            </a:r>
          </a:p>
          <a:p>
            <a:endParaRPr lang="en-US" sz="2400" dirty="0">
              <a:latin typeface="Helvetica Neue" panose="02000503000000020004" pitchFamily="2" charset="0"/>
            </a:endParaRPr>
          </a:p>
          <a:p>
            <a:r>
              <a:rPr lang="en-US" sz="2400" dirty="0">
                <a:latin typeface="Helvetica Neue" panose="02000503000000020004" pitchFamily="2" charset="0"/>
              </a:rPr>
              <a:t>This message was not received well by all, however</a:t>
            </a:r>
          </a:p>
          <a:p>
            <a:pPr marL="342900" indent="-342900">
              <a:buFont typeface="Wingdings" pitchFamily="2" charset="2"/>
              <a:buChar char="§"/>
            </a:pPr>
            <a:endParaRPr lang="en-US" sz="2400" dirty="0">
              <a:effectLst/>
              <a:latin typeface="Helvetica Neue" panose="02000503000000020004" pitchFamily="2" charset="0"/>
            </a:endParaRPr>
          </a:p>
          <a:p>
            <a:endParaRPr lang="en-US" sz="2800" dirty="0">
              <a:latin typeface="Arial" panose="020B0604020202020204" pitchFamily="34" charset="0"/>
              <a:cs typeface="Arial" panose="020B0604020202020204" pitchFamily="34"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240521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2</a:t>
            </a:r>
          </a:p>
        </p:txBody>
      </p:sp>
      <p:sp>
        <p:nvSpPr>
          <p:cNvPr id="2" name="TextBox 1">
            <a:extLst>
              <a:ext uri="{FF2B5EF4-FFF2-40B4-BE49-F238E27FC236}">
                <a16:creationId xmlns:a16="http://schemas.microsoft.com/office/drawing/2014/main" id="{6A515849-5E71-6733-51EF-03705805B257}"/>
              </a:ext>
            </a:extLst>
          </p:cNvPr>
          <p:cNvSpPr txBox="1"/>
          <p:nvPr/>
        </p:nvSpPr>
        <p:spPr>
          <a:xfrm>
            <a:off x="725556" y="1861101"/>
            <a:ext cx="7692888" cy="378565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err="1">
                <a:effectLst/>
                <a:latin typeface="Helvetica Neue" panose="02000503000000020004" pitchFamily="2" charset="0"/>
              </a:rPr>
              <a:t>Til</a:t>
            </a:r>
            <a:r>
              <a:rPr lang="en-US" sz="2800" i="1" dirty="0">
                <a:effectLst/>
                <a:latin typeface="Helvetica Neue" panose="02000503000000020004" pitchFamily="2" charset="0"/>
              </a:rPr>
              <a:t> on that cross as Jesus died, the Wrath of God was satisfied.  For every sin on him was laid, here in the death of Christ I stand.</a:t>
            </a:r>
            <a:endParaRPr lang="en-US" sz="2800" dirty="0">
              <a:effectLst/>
              <a:latin typeface="Helvetica Neue" panose="02000503000000020004" pitchFamily="2" charset="0"/>
            </a:endParaRPr>
          </a:p>
          <a:p>
            <a:endParaRPr lang="en-US" sz="2800" dirty="0">
              <a:effectLst/>
              <a:latin typeface="Helvetica Neue" panose="02000503000000020004" pitchFamily="2" charset="0"/>
            </a:endParaRPr>
          </a:p>
          <a:p>
            <a:endParaRPr lang="en-US" sz="2800" i="1" dirty="0">
              <a:latin typeface="Helvetica Neue" panose="02000503000000020004" pitchFamily="2" charset="0"/>
            </a:endParaRPr>
          </a:p>
          <a:p>
            <a:pPr marL="342900" indent="-342900">
              <a:buFont typeface="Wingdings" pitchFamily="2" charset="2"/>
              <a:buChar char="§"/>
            </a:pPr>
            <a:r>
              <a:rPr lang="en-US" sz="2400" dirty="0">
                <a:effectLst/>
                <a:latin typeface="Helvetica Neue" panose="02000503000000020004" pitchFamily="2" charset="0"/>
              </a:rPr>
              <a:t>Jesus ultimately came to die on a cross for our sake</a:t>
            </a:r>
          </a:p>
          <a:p>
            <a:pPr marL="800100" lvl="1" indent="-342900">
              <a:buFont typeface="Wingdings" pitchFamily="2" charset="2"/>
              <a:buChar char="§"/>
            </a:pPr>
            <a:r>
              <a:rPr lang="en-US" sz="2400" dirty="0">
                <a:latin typeface="Helvetica Neue" panose="02000503000000020004" pitchFamily="2" charset="0"/>
              </a:rPr>
              <a:t>John 19:16-30	</a:t>
            </a:r>
            <a:endParaRPr lang="en-US" sz="2400" dirty="0">
              <a:effectLst/>
              <a:latin typeface="Helvetica Neue" panose="02000503000000020004" pitchFamily="2" charset="0"/>
            </a:endParaRPr>
          </a:p>
          <a:p>
            <a:endParaRPr lang="en-US" sz="2400" dirty="0">
              <a:effectLst/>
              <a:latin typeface="Helvetica Neue" panose="02000503000000020004" pitchFamily="2" charset="0"/>
            </a:endParaRPr>
          </a:p>
          <a:p>
            <a:endParaRPr lang="en-US" sz="2800" dirty="0">
              <a:latin typeface="Arial" panose="020B0604020202020204" pitchFamily="34" charset="0"/>
              <a:cs typeface="Arial" panose="020B0604020202020204" pitchFamily="34"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18355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2</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692888" cy="34163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r>
              <a:rPr lang="en-US" sz="2800" i="1" dirty="0" err="1">
                <a:effectLst/>
                <a:latin typeface="Helvetica Neue" panose="02000503000000020004" pitchFamily="2" charset="0"/>
              </a:rPr>
              <a:t>Til</a:t>
            </a:r>
            <a:r>
              <a:rPr lang="en-US" sz="2800" i="1" dirty="0">
                <a:effectLst/>
                <a:latin typeface="Helvetica Neue" panose="02000503000000020004" pitchFamily="2" charset="0"/>
              </a:rPr>
              <a:t> on that cross as Jesus died, the Wrath of God was satisfied.  For every sin on him was laid, here in the death of Christ I stand.</a:t>
            </a:r>
            <a:endParaRPr lang="en-US" sz="2800" dirty="0">
              <a:effectLst/>
              <a:latin typeface="Helvetica Neue" panose="02000503000000020004" pitchFamily="2" charset="0"/>
            </a:endParaRPr>
          </a:p>
          <a:p>
            <a:endParaRPr lang="en-US" sz="2800" dirty="0">
              <a:effectLst/>
              <a:latin typeface="Helvetica Neue" panose="02000503000000020004" pitchFamily="2" charset="0"/>
            </a:endParaRPr>
          </a:p>
          <a:p>
            <a:endParaRPr lang="en-US" sz="2800" i="1" dirty="0">
              <a:latin typeface="Helvetica Neue" panose="02000503000000020004" pitchFamily="2" charset="0"/>
            </a:endParaRPr>
          </a:p>
          <a:p>
            <a:pPr marL="342900" indent="-342900">
              <a:buFont typeface="Wingdings" pitchFamily="2" charset="2"/>
              <a:buChar char="§"/>
            </a:pPr>
            <a:r>
              <a:rPr lang="en-US" sz="2400" dirty="0">
                <a:effectLst/>
                <a:latin typeface="Helvetica Neue" panose="02000503000000020004" pitchFamily="2" charset="0"/>
              </a:rPr>
              <a:t>What does it mean that </a:t>
            </a:r>
            <a:r>
              <a:rPr lang="en-US" sz="2400" i="1" dirty="0">
                <a:effectLst/>
                <a:latin typeface="Helvetica Neue" panose="02000503000000020004" pitchFamily="2" charset="0"/>
              </a:rPr>
              <a:t>”The Wrath of God was satisfied</a:t>
            </a:r>
            <a:r>
              <a:rPr lang="en-US" sz="2400" dirty="0">
                <a:effectLst/>
                <a:latin typeface="Helvetica Neue" panose="02000503000000020004" pitchFamily="2" charset="0"/>
              </a:rPr>
              <a:t>?”</a:t>
            </a:r>
          </a:p>
          <a:p>
            <a:endParaRPr lang="en-US" sz="2800" dirty="0">
              <a:latin typeface="Arial" panose="020B0604020202020204" pitchFamily="34" charset="0"/>
              <a:cs typeface="Arial" panose="020B0604020202020204" pitchFamily="34" charset="0"/>
            </a:endParaRP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72899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8503" y="771724"/>
            <a:ext cx="6371019" cy="681872"/>
          </a:xfrm>
          <a:noFill/>
        </p:spPr>
        <p:txBody>
          <a:bodyPr>
            <a:noAutofit/>
          </a:bodyPr>
          <a:lstStyle/>
          <a:p>
            <a:pPr lvl="1" algn="l"/>
            <a:r>
              <a:rPr lang="en-US" sz="3200" dirty="0">
                <a:solidFill>
                  <a:schemeClr val="tx1"/>
                </a:solidFill>
                <a:latin typeface="Segoe Print" panose="02000800000000000000" pitchFamily="2" charset="0"/>
              </a:rPr>
              <a:t>In Christ Alone – Verse 2</a:t>
            </a:r>
          </a:p>
        </p:txBody>
      </p:sp>
      <p:sp>
        <p:nvSpPr>
          <p:cNvPr id="2" name="TextBox 1">
            <a:extLst>
              <a:ext uri="{FF2B5EF4-FFF2-40B4-BE49-F238E27FC236}">
                <a16:creationId xmlns:a16="http://schemas.microsoft.com/office/drawing/2014/main" id="{6A515849-5E71-6733-51EF-03705805B257}"/>
              </a:ext>
            </a:extLst>
          </p:cNvPr>
          <p:cNvSpPr txBox="1"/>
          <p:nvPr/>
        </p:nvSpPr>
        <p:spPr>
          <a:xfrm>
            <a:off x="705678" y="1861101"/>
            <a:ext cx="7265505" cy="2800767"/>
          </a:xfrm>
          <a:prstGeom prst="rect">
            <a:avLst/>
          </a:prstGeom>
          <a:noFill/>
        </p:spPr>
        <p:txBody>
          <a:bodyPr wrap="square" rtlCol="0">
            <a:spAutoFit/>
          </a:bodyPr>
          <a:lstStyle/>
          <a:p>
            <a:r>
              <a:rPr lang="en-US" sz="2800" dirty="0">
                <a:effectLst/>
                <a:latin typeface="Helvetica Neue" panose="02000503000000020004" pitchFamily="2" charset="0"/>
              </a:rPr>
              <a:t>How Deep The Father’s Love For Us - Vs 2 </a:t>
            </a:r>
          </a:p>
          <a:p>
            <a:endParaRPr lang="en-US" sz="2800" dirty="0">
              <a:latin typeface="Helvetica Neue" panose="02000503000000020004" pitchFamily="2" charset="0"/>
            </a:endParaRPr>
          </a:p>
          <a:p>
            <a:r>
              <a:rPr lang="en-US" sz="2400" i="1" dirty="0">
                <a:effectLst/>
                <a:latin typeface="Helvetica Neue" panose="02000503000000020004" pitchFamily="2" charset="0"/>
              </a:rPr>
              <a:t>“Behold the man upon the Cross, my Sin upon his shoulders.  Ashamed </a:t>
            </a:r>
            <a:r>
              <a:rPr lang="en-US" sz="2400" i="1" dirty="0" err="1">
                <a:effectLst/>
                <a:latin typeface="Helvetica Neue" panose="02000503000000020004" pitchFamily="2" charset="0"/>
              </a:rPr>
              <a:t>i</a:t>
            </a:r>
            <a:r>
              <a:rPr lang="en-US" sz="2400" i="1" dirty="0">
                <a:effectLst/>
                <a:latin typeface="Helvetica Neue" panose="02000503000000020004" pitchFamily="2" charset="0"/>
              </a:rPr>
              <a:t> hear my mocking voice call out among the scoffers.  It was my sin that held him there, until it was accomplished. His dying breath has brought me life, I know that it is finished.”</a:t>
            </a:r>
          </a:p>
        </p:txBody>
      </p:sp>
      <p:pic>
        <p:nvPicPr>
          <p:cNvPr id="4" name="Graphic 3" descr="Music notes with solid fill">
            <a:extLst>
              <a:ext uri="{FF2B5EF4-FFF2-40B4-BE49-F238E27FC236}">
                <a16:creationId xmlns:a16="http://schemas.microsoft.com/office/drawing/2014/main" id="{59A79602-1EE8-56BB-5A33-B7F087909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627" y="43728"/>
            <a:ext cx="1817373" cy="1817373"/>
          </a:xfrm>
          <a:prstGeom prst="rect">
            <a:avLst/>
          </a:prstGeom>
        </p:spPr>
      </p:pic>
    </p:spTree>
    <p:extLst>
      <p:ext uri="{BB962C8B-B14F-4D97-AF65-F5344CB8AC3E}">
        <p14:creationId xmlns:p14="http://schemas.microsoft.com/office/powerpoint/2010/main" val="296578762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TotalTime>
  <Words>1327</Words>
  <Application>Microsoft Macintosh PowerPoint</Application>
  <PresentationFormat>On-screen Show (4:3)</PresentationFormat>
  <Paragraphs>130</Paragraphs>
  <Slides>22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Helvetica Neue</vt:lpstr>
      <vt:lpstr>Segoe Print</vt:lpstr>
      <vt:lpstr>Trebuchet MS</vt:lpstr>
      <vt:lpstr>Wingdings</vt:lpstr>
      <vt:lpstr>Default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Sing?</dc:title>
  <dc:creator>Thornhill, Jonathan K.</dc:creator>
  <cp:lastModifiedBy>Thornhill, Jonathan K.</cp:lastModifiedBy>
  <cp:revision>9</cp:revision>
  <dcterms:created xsi:type="dcterms:W3CDTF">2022-06-25T17:51:51Z</dcterms:created>
  <dcterms:modified xsi:type="dcterms:W3CDTF">2023-06-25T11:47:13Z</dcterms:modified>
</cp:coreProperties>
</file>