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64" r:id="rId6"/>
    <p:sldId id="265" r:id="rId7"/>
    <p:sldId id="266" r:id="rId8"/>
    <p:sldId id="267" r:id="rId9"/>
    <p:sldId id="263" r:id="rId10"/>
    <p:sldId id="268" r:id="rId11"/>
    <p:sldId id="269" r:id="rId12"/>
    <p:sldId id="25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D95AF-9160-45C3-0FFB-CB81E753278A}"/>
              </a:ext>
            </a:extLst>
          </p:cNvPr>
          <p:cNvSpPr/>
          <p:nvPr/>
        </p:nvSpPr>
        <p:spPr>
          <a:xfrm>
            <a:off x="1278463" y="1538194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DC760-56E8-AFAC-15CA-369C40C1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3" y="2775337"/>
            <a:ext cx="6639119" cy="1103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BA8D0-7E31-E28D-034F-AF7493335172}"/>
              </a:ext>
            </a:extLst>
          </p:cNvPr>
          <p:cNvSpPr/>
          <p:nvPr/>
        </p:nvSpPr>
        <p:spPr>
          <a:xfrm>
            <a:off x="1291788" y="4040697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CB64E-07FC-DF62-5944-FBEF0FA9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2" t="22287" r="62201" b="46602"/>
          <a:stretch/>
        </p:blipFill>
        <p:spPr>
          <a:xfrm>
            <a:off x="1363133" y="1588996"/>
            <a:ext cx="931333" cy="1007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184BA-0A96-FCC5-98AA-03BB6A7ED148}"/>
              </a:ext>
            </a:extLst>
          </p:cNvPr>
          <p:cNvSpPr txBox="1"/>
          <p:nvPr/>
        </p:nvSpPr>
        <p:spPr>
          <a:xfrm>
            <a:off x="2125135" y="1599387"/>
            <a:ext cx="574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Prophets Looked to a 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Isaiah 9.6-7; Jeremiah 23.5-6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2666E8-95CD-9F48-F96C-81452C1B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2" t="50000" r="61039" b="23072"/>
          <a:stretch/>
        </p:blipFill>
        <p:spPr>
          <a:xfrm>
            <a:off x="1413933" y="2911133"/>
            <a:ext cx="1016000" cy="872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9A3AF6-52E2-0D6B-822B-99691BF9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5" t="48205" r="40559" b="24866"/>
          <a:stretch/>
        </p:blipFill>
        <p:spPr>
          <a:xfrm>
            <a:off x="1413933" y="4096867"/>
            <a:ext cx="1075267" cy="872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EEEC8A-171F-321D-34CB-83286897B080}"/>
              </a:ext>
            </a:extLst>
          </p:cNvPr>
          <p:cNvSpPr txBox="1"/>
          <p:nvPr/>
        </p:nvSpPr>
        <p:spPr>
          <a:xfrm>
            <a:off x="2252134" y="2817996"/>
            <a:ext cx="56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Fulfilled the Promise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2.1-2; 21.1-10; 27.11-14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A3BC5-DAFA-5B5C-16D2-07E7555C09AD}"/>
              </a:ext>
            </a:extLst>
          </p:cNvPr>
          <p:cNvSpPr txBox="1"/>
          <p:nvPr/>
        </p:nvSpPr>
        <p:spPr>
          <a:xfrm>
            <a:off x="2409388" y="4080932"/>
            <a:ext cx="549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Kingship Acknowledged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28.17; 11.27; John 3.35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741A5-019C-5D98-EF83-C8BBDA2B6D4C}"/>
              </a:ext>
            </a:extLst>
          </p:cNvPr>
          <p:cNvSpPr/>
          <p:nvPr/>
        </p:nvSpPr>
        <p:spPr>
          <a:xfrm>
            <a:off x="2746809" y="118533"/>
            <a:ext cx="5266266" cy="619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8425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38B7C-C91A-D54D-E3E4-5A5BE30FA897}"/>
              </a:ext>
            </a:extLst>
          </p:cNvPr>
          <p:cNvSpPr txBox="1"/>
          <p:nvPr/>
        </p:nvSpPr>
        <p:spPr>
          <a:xfrm>
            <a:off x="2983875" y="279399"/>
            <a:ext cx="492037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Declared “Creator”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John 1.3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Sustainer of “Creation”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Hebrews 1.3; Colossians 1.17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“Winds &amp; Waves”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Matthew 8.27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Demons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Mark 5.1-8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Teaching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Mark 1.23-27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Disease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Matthew 8.14-15</a:t>
            </a:r>
          </a:p>
        </p:txBody>
      </p:sp>
    </p:spTree>
    <p:extLst>
      <p:ext uri="{BB962C8B-B14F-4D97-AF65-F5344CB8AC3E}">
        <p14:creationId xmlns:p14="http://schemas.microsoft.com/office/powerpoint/2010/main" val="210409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D95AF-9160-45C3-0FFB-CB81E753278A}"/>
              </a:ext>
            </a:extLst>
          </p:cNvPr>
          <p:cNvSpPr/>
          <p:nvPr/>
        </p:nvSpPr>
        <p:spPr>
          <a:xfrm>
            <a:off x="1278463" y="1538194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DC760-56E8-AFAC-15CA-369C40C1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3" y="2775337"/>
            <a:ext cx="6639119" cy="1103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BA8D0-7E31-E28D-034F-AF7493335172}"/>
              </a:ext>
            </a:extLst>
          </p:cNvPr>
          <p:cNvSpPr/>
          <p:nvPr/>
        </p:nvSpPr>
        <p:spPr>
          <a:xfrm>
            <a:off x="1291788" y="4040697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CB64E-07FC-DF62-5944-FBEF0FA9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2" t="22287" r="62201" b="46602"/>
          <a:stretch/>
        </p:blipFill>
        <p:spPr>
          <a:xfrm>
            <a:off x="1363133" y="1588996"/>
            <a:ext cx="931333" cy="1007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184BA-0A96-FCC5-98AA-03BB6A7ED148}"/>
              </a:ext>
            </a:extLst>
          </p:cNvPr>
          <p:cNvSpPr txBox="1"/>
          <p:nvPr/>
        </p:nvSpPr>
        <p:spPr>
          <a:xfrm>
            <a:off x="2125135" y="1599387"/>
            <a:ext cx="574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Prophets Looked to a 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Isaiah 9.6-7; Jeremiah 23.5-6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2666E8-95CD-9F48-F96C-81452C1B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2" t="50000" r="61039" b="23072"/>
          <a:stretch/>
        </p:blipFill>
        <p:spPr>
          <a:xfrm>
            <a:off x="1413933" y="2911133"/>
            <a:ext cx="1016000" cy="872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9A3AF6-52E2-0D6B-822B-99691BF9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5" t="48205" r="40559" b="24866"/>
          <a:stretch/>
        </p:blipFill>
        <p:spPr>
          <a:xfrm>
            <a:off x="1413933" y="4096867"/>
            <a:ext cx="1075267" cy="872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EEEC8A-171F-321D-34CB-83286897B080}"/>
              </a:ext>
            </a:extLst>
          </p:cNvPr>
          <p:cNvSpPr txBox="1"/>
          <p:nvPr/>
        </p:nvSpPr>
        <p:spPr>
          <a:xfrm>
            <a:off x="2252134" y="2817996"/>
            <a:ext cx="56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Fulfilled the Promise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2.1-2; 21.1-10; 27.11-14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A3BC5-DAFA-5B5C-16D2-07E7555C09AD}"/>
              </a:ext>
            </a:extLst>
          </p:cNvPr>
          <p:cNvSpPr txBox="1"/>
          <p:nvPr/>
        </p:nvSpPr>
        <p:spPr>
          <a:xfrm>
            <a:off x="2409388" y="4080932"/>
            <a:ext cx="549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Kingship Acknowledged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28.17-18; 11.27; John 3.35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E06AF-020E-C854-180A-0C7197F226F5}"/>
              </a:ext>
            </a:extLst>
          </p:cNvPr>
          <p:cNvSpPr txBox="1"/>
          <p:nvPr/>
        </p:nvSpPr>
        <p:spPr>
          <a:xfrm>
            <a:off x="1989667" y="5310121"/>
            <a:ext cx="519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the point?</a:t>
            </a:r>
          </a:p>
        </p:txBody>
      </p:sp>
    </p:spTree>
    <p:extLst>
      <p:ext uri="{BB962C8B-B14F-4D97-AF65-F5344CB8AC3E}">
        <p14:creationId xmlns:p14="http://schemas.microsoft.com/office/powerpoint/2010/main" val="276054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Confession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ROMANS 10.8-10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But what does it say? “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word is near you, in your mouth and in your heart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”—that is, the word of faith which we are preaching, that if you confess with your mouth Jesus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Lord, and believe in your heart that God raised Him from the dead, you will be saved;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for with the heart a person believes, resulting in righteousness, and with the mouth he confesses, resulting in salvation.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0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Confession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ROMANS 10.8-10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But what does it say? “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word is near you, in your mouth and in your heart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”—that is, the word of faith which we are preaching, that if you 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confess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with your mouth Jesus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Lord, and believe in your heart that God raised Him from the dead, you will be saved;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for with the heart a person believes, resulting in righteousness, and with the mouth he confesses, resulting in salvation.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12DB53-C105-9FAF-59BB-EB1BD7469C63}"/>
              </a:ext>
            </a:extLst>
          </p:cNvPr>
          <p:cNvCxnSpPr>
            <a:cxnSpLocks/>
          </p:cNvCxnSpPr>
          <p:nvPr/>
        </p:nvCxnSpPr>
        <p:spPr>
          <a:xfrm flipH="1">
            <a:off x="5685365" y="2463800"/>
            <a:ext cx="2019302" cy="2306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543A5F-FDDA-DF4C-D6F4-D25566FE019A}"/>
              </a:ext>
            </a:extLst>
          </p:cNvPr>
          <p:cNvSpPr txBox="1"/>
          <p:nvPr/>
        </p:nvSpPr>
        <p:spPr>
          <a:xfrm>
            <a:off x="2904065" y="4770197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HOMOLOGEO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“to say the same thing”</a:t>
            </a:r>
          </a:p>
          <a:p>
            <a:endParaRPr lang="en-US" sz="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1 Timothy 6.12-13; Matthew 7.21-22; </a:t>
            </a:r>
          </a:p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John 12.42-43</a:t>
            </a:r>
          </a:p>
        </p:txBody>
      </p:sp>
    </p:spTree>
    <p:extLst>
      <p:ext uri="{BB962C8B-B14F-4D97-AF65-F5344CB8AC3E}">
        <p14:creationId xmlns:p14="http://schemas.microsoft.com/office/powerpoint/2010/main" val="39579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Confession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ROMANS 10.8-10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But what does it say? “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word is near you, in your mouth and in your heart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”—that is, the word of faith which we are preaching, that if you 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confess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with your mouth 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Jesus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as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 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and believe in your heart that God raised Him from the dead, you will be saved;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for with the heart a person believes, resulting in righteousness, and with the mouth he confesses, resulting in salvation.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43A5F-FDDA-DF4C-D6F4-D25566FE019A}"/>
              </a:ext>
            </a:extLst>
          </p:cNvPr>
          <p:cNvSpPr txBox="1"/>
          <p:nvPr/>
        </p:nvSpPr>
        <p:spPr>
          <a:xfrm>
            <a:off x="2065867" y="4770197"/>
            <a:ext cx="6400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“Say the same thing as the Father about His Son”</a:t>
            </a:r>
          </a:p>
          <a:p>
            <a:endParaRPr lang="en-US" sz="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Matthew 10.32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50ED53-1ECB-4E41-A16C-F4A6B4F3384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368800" y="2853267"/>
            <a:ext cx="897466" cy="1916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3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HEBREWS 11.6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And without faith it is impossible to please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Him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for he who comes to God must believe that He is and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He is a rewarder of those who seek Him.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0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HEBREWS 11.6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And without faith it is impossible to please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Him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for he who comes to God must believe that He is and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that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He is a rewarder of those who seek Him.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DACFD-AB52-00C2-A039-DF51116B8146}"/>
              </a:ext>
            </a:extLst>
          </p:cNvPr>
          <p:cNvSpPr/>
          <p:nvPr/>
        </p:nvSpPr>
        <p:spPr>
          <a:xfrm>
            <a:off x="1291788" y="3157585"/>
            <a:ext cx="6612467" cy="19583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2EB8E-11A1-FC16-CED6-76036C25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88" y="3157585"/>
            <a:ext cx="2466975" cy="1958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44CBB9-C56C-9D81-3B4F-2F66974784B6}"/>
              </a:ext>
            </a:extLst>
          </p:cNvPr>
          <p:cNvSpPr txBox="1"/>
          <p:nvPr/>
        </p:nvSpPr>
        <p:spPr>
          <a:xfrm>
            <a:off x="3758763" y="3251196"/>
            <a:ext cx="41454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Luke 7.1-10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Authority &amp; Faith Intertwined</a:t>
            </a:r>
          </a:p>
        </p:txBody>
      </p:sp>
    </p:spTree>
    <p:extLst>
      <p:ext uri="{BB962C8B-B14F-4D97-AF65-F5344CB8AC3E}">
        <p14:creationId xmlns:p14="http://schemas.microsoft.com/office/powerpoint/2010/main" val="154244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IMPORTANT IS BIBLICAL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897467" y="2794575"/>
            <a:ext cx="73490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4,2023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5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D95AF-9160-45C3-0FFB-CB81E753278A}"/>
              </a:ext>
            </a:extLst>
          </p:cNvPr>
          <p:cNvSpPr/>
          <p:nvPr/>
        </p:nvSpPr>
        <p:spPr>
          <a:xfrm>
            <a:off x="1278463" y="1538194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CB64E-07FC-DF62-5944-FBEF0FA9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2" t="22287" r="62201" b="46602"/>
          <a:stretch/>
        </p:blipFill>
        <p:spPr>
          <a:xfrm>
            <a:off x="1363133" y="1588996"/>
            <a:ext cx="931333" cy="1007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184BA-0A96-FCC5-98AA-03BB6A7ED148}"/>
              </a:ext>
            </a:extLst>
          </p:cNvPr>
          <p:cNvSpPr txBox="1"/>
          <p:nvPr/>
        </p:nvSpPr>
        <p:spPr>
          <a:xfrm>
            <a:off x="2125135" y="1599387"/>
            <a:ext cx="574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Prophets Looked to a 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Isaiah 9.6-7; Jeremiah 23.5-6</a:t>
            </a:r>
          </a:p>
        </p:txBody>
      </p:sp>
    </p:spTree>
    <p:extLst>
      <p:ext uri="{BB962C8B-B14F-4D97-AF65-F5344CB8AC3E}">
        <p14:creationId xmlns:p14="http://schemas.microsoft.com/office/powerpoint/2010/main" val="289514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D95AF-9160-45C3-0FFB-CB81E753278A}"/>
              </a:ext>
            </a:extLst>
          </p:cNvPr>
          <p:cNvSpPr/>
          <p:nvPr/>
        </p:nvSpPr>
        <p:spPr>
          <a:xfrm>
            <a:off x="1278463" y="1538194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CB64E-07FC-DF62-5944-FBEF0FA9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2" t="22287" r="62201" b="46602"/>
          <a:stretch/>
        </p:blipFill>
        <p:spPr>
          <a:xfrm>
            <a:off x="1363133" y="1588996"/>
            <a:ext cx="931333" cy="1007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184BA-0A96-FCC5-98AA-03BB6A7ED148}"/>
              </a:ext>
            </a:extLst>
          </p:cNvPr>
          <p:cNvSpPr txBox="1"/>
          <p:nvPr/>
        </p:nvSpPr>
        <p:spPr>
          <a:xfrm>
            <a:off x="2125135" y="1599387"/>
            <a:ext cx="574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Prophets Looked to a 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Isaiah 9.6-7; Jeremiah 23.5-6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3EFF48-8D3E-1851-57DD-58E7967A3489}"/>
              </a:ext>
            </a:extLst>
          </p:cNvPr>
          <p:cNvSpPr/>
          <p:nvPr/>
        </p:nvSpPr>
        <p:spPr>
          <a:xfrm>
            <a:off x="3987801" y="2878668"/>
            <a:ext cx="4055532" cy="2810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8425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8A096-DB15-5EC6-F56C-9C998CB408EC}"/>
              </a:ext>
            </a:extLst>
          </p:cNvPr>
          <p:cNvSpPr txBox="1"/>
          <p:nvPr/>
        </p:nvSpPr>
        <p:spPr>
          <a:xfrm>
            <a:off x="4205752" y="3171618"/>
            <a:ext cx="36067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Jeremiah 30.9; 33.15; Ezekiel 34.23; 37.24; Daniel 7.13-14;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Hosea 3.5;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Zechariah 6.11-3</a:t>
            </a:r>
          </a:p>
        </p:txBody>
      </p:sp>
    </p:spTree>
    <p:extLst>
      <p:ext uri="{BB962C8B-B14F-4D97-AF65-F5344CB8AC3E}">
        <p14:creationId xmlns:p14="http://schemas.microsoft.com/office/powerpoint/2010/main" val="196464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D95AF-9160-45C3-0FFB-CB81E753278A}"/>
              </a:ext>
            </a:extLst>
          </p:cNvPr>
          <p:cNvSpPr/>
          <p:nvPr/>
        </p:nvSpPr>
        <p:spPr>
          <a:xfrm>
            <a:off x="1278463" y="1538194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DC760-56E8-AFAC-15CA-369C40C1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3" y="2775337"/>
            <a:ext cx="6639119" cy="1103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CB64E-07FC-DF62-5944-FBEF0FA9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2" t="22287" r="62201" b="46602"/>
          <a:stretch/>
        </p:blipFill>
        <p:spPr>
          <a:xfrm>
            <a:off x="1363133" y="1588996"/>
            <a:ext cx="931333" cy="1007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184BA-0A96-FCC5-98AA-03BB6A7ED148}"/>
              </a:ext>
            </a:extLst>
          </p:cNvPr>
          <p:cNvSpPr txBox="1"/>
          <p:nvPr/>
        </p:nvSpPr>
        <p:spPr>
          <a:xfrm>
            <a:off x="2125135" y="1599387"/>
            <a:ext cx="574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Prophets Looked to a 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Isaiah 9.6-7; Jeremiah 23.5-6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2666E8-95CD-9F48-F96C-81452C1B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2" t="50000" r="61039" b="23072"/>
          <a:stretch/>
        </p:blipFill>
        <p:spPr>
          <a:xfrm>
            <a:off x="1413933" y="2911133"/>
            <a:ext cx="1016000" cy="872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EEEC8A-171F-321D-34CB-83286897B080}"/>
              </a:ext>
            </a:extLst>
          </p:cNvPr>
          <p:cNvSpPr txBox="1"/>
          <p:nvPr/>
        </p:nvSpPr>
        <p:spPr>
          <a:xfrm>
            <a:off x="2252134" y="2817996"/>
            <a:ext cx="56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Fulfilled the Promise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2.1-2; 21.1-10; 27.11-14</a:t>
            </a:r>
          </a:p>
        </p:txBody>
      </p:sp>
    </p:spTree>
    <p:extLst>
      <p:ext uri="{BB962C8B-B14F-4D97-AF65-F5344CB8AC3E}">
        <p14:creationId xmlns:p14="http://schemas.microsoft.com/office/powerpoint/2010/main" val="16237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D95AF-9160-45C3-0FFB-CB81E753278A}"/>
              </a:ext>
            </a:extLst>
          </p:cNvPr>
          <p:cNvSpPr/>
          <p:nvPr/>
        </p:nvSpPr>
        <p:spPr>
          <a:xfrm>
            <a:off x="1278463" y="1538194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DC760-56E8-AFAC-15CA-369C40C1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3" y="2775337"/>
            <a:ext cx="6639119" cy="1103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CB64E-07FC-DF62-5944-FBEF0FA9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2" t="22287" r="62201" b="46602"/>
          <a:stretch/>
        </p:blipFill>
        <p:spPr>
          <a:xfrm>
            <a:off x="1363133" y="1588996"/>
            <a:ext cx="931333" cy="1007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184BA-0A96-FCC5-98AA-03BB6A7ED148}"/>
              </a:ext>
            </a:extLst>
          </p:cNvPr>
          <p:cNvSpPr txBox="1"/>
          <p:nvPr/>
        </p:nvSpPr>
        <p:spPr>
          <a:xfrm>
            <a:off x="2125135" y="1599387"/>
            <a:ext cx="574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Prophets Looked to a 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Isaiah 9.6-7; Jeremiah 23.5-6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2666E8-95CD-9F48-F96C-81452C1B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2" t="50000" r="61039" b="23072"/>
          <a:stretch/>
        </p:blipFill>
        <p:spPr>
          <a:xfrm>
            <a:off x="1413933" y="2911133"/>
            <a:ext cx="1016000" cy="872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EEEC8A-171F-321D-34CB-83286897B080}"/>
              </a:ext>
            </a:extLst>
          </p:cNvPr>
          <p:cNvSpPr txBox="1"/>
          <p:nvPr/>
        </p:nvSpPr>
        <p:spPr>
          <a:xfrm>
            <a:off x="2252134" y="2817996"/>
            <a:ext cx="56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Fulfilled the Promise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2.1-2; 21.1-10; 27.11-14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C3ACE-579E-0B68-9E15-3DB8AD109494}"/>
              </a:ext>
            </a:extLst>
          </p:cNvPr>
          <p:cNvSpPr/>
          <p:nvPr/>
        </p:nvSpPr>
        <p:spPr>
          <a:xfrm>
            <a:off x="2777068" y="1235260"/>
            <a:ext cx="5266266" cy="445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8425" cmpd="thickThin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5CA9D-1F2A-948E-47C9-A0CA3B3F3AFC}"/>
              </a:ext>
            </a:extLst>
          </p:cNvPr>
          <p:cNvSpPr txBox="1"/>
          <p:nvPr/>
        </p:nvSpPr>
        <p:spPr>
          <a:xfrm>
            <a:off x="2912536" y="1312326"/>
            <a:ext cx="504738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Peter Preached Jesus’ Kingship </a:t>
            </a:r>
          </a:p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Acts 2.14-36</a:t>
            </a:r>
          </a:p>
          <a:p>
            <a:pPr algn="ctr"/>
            <a:endParaRPr lang="en-US" sz="7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Paul Preached Jesus’ Kingship </a:t>
            </a:r>
          </a:p>
          <a:p>
            <a:pPr algn="ctr"/>
            <a:r>
              <a:rPr lang="en-US" sz="2800" b="1" dirty="0">
                <a:latin typeface="Arial Narrow" panose="020B0606020202030204" pitchFamily="34" charset="0"/>
              </a:rPr>
              <a:t>Acts 13.22-29</a:t>
            </a:r>
          </a:p>
          <a:p>
            <a:pPr algn="ctr"/>
            <a:endParaRPr lang="en-US" sz="7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Epistles Recorded Jesus’ Kingship </a:t>
            </a:r>
            <a:r>
              <a:rPr lang="en-US" sz="2800" b="1" dirty="0">
                <a:latin typeface="Arial Narrow" panose="020B0606020202030204" pitchFamily="34" charset="0"/>
              </a:rPr>
              <a:t>Philippians 2.9-11; Colossians 1.13; 1 Timothy 1.16-17</a:t>
            </a:r>
          </a:p>
          <a:p>
            <a:pPr algn="ctr"/>
            <a:endParaRPr lang="en-US" sz="7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John’s Vision Proclaimed Jesus </a:t>
            </a:r>
            <a:r>
              <a:rPr lang="en-US" sz="2800" b="1" dirty="0">
                <a:latin typeface="Arial Narrow" panose="020B0606020202030204" pitchFamily="34" charset="0"/>
              </a:rPr>
              <a:t>Revelation 19.11-16</a:t>
            </a:r>
          </a:p>
        </p:txBody>
      </p:sp>
    </p:spTree>
    <p:extLst>
      <p:ext uri="{BB962C8B-B14F-4D97-AF65-F5344CB8AC3E}">
        <p14:creationId xmlns:p14="http://schemas.microsoft.com/office/powerpoint/2010/main" val="15555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AS 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2125134" y="330198"/>
            <a:ext cx="5740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OT Promised a King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Genesis 17.6,16; 49.10; 2 Samuel 7.12-13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B360C-59B3-6085-2896-15059D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" r="82534" b="74668"/>
          <a:stretch/>
        </p:blipFill>
        <p:spPr>
          <a:xfrm>
            <a:off x="1413933" y="414869"/>
            <a:ext cx="838200" cy="820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DD95AF-9160-45C3-0FFB-CB81E753278A}"/>
              </a:ext>
            </a:extLst>
          </p:cNvPr>
          <p:cNvSpPr/>
          <p:nvPr/>
        </p:nvSpPr>
        <p:spPr>
          <a:xfrm>
            <a:off x="1278463" y="1538194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DC760-56E8-AFAC-15CA-369C40C1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3" y="2775337"/>
            <a:ext cx="6639119" cy="11034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1BA8D0-7E31-E28D-034F-AF7493335172}"/>
              </a:ext>
            </a:extLst>
          </p:cNvPr>
          <p:cNvSpPr/>
          <p:nvPr/>
        </p:nvSpPr>
        <p:spPr>
          <a:xfrm>
            <a:off x="1291788" y="4040697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CB64E-07FC-DF62-5944-FBEF0FA9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2" t="22287" r="62201" b="46602"/>
          <a:stretch/>
        </p:blipFill>
        <p:spPr>
          <a:xfrm>
            <a:off x="1363133" y="1588996"/>
            <a:ext cx="931333" cy="10075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9184BA-0A96-FCC5-98AA-03BB6A7ED148}"/>
              </a:ext>
            </a:extLst>
          </p:cNvPr>
          <p:cNvSpPr txBox="1"/>
          <p:nvPr/>
        </p:nvSpPr>
        <p:spPr>
          <a:xfrm>
            <a:off x="2125135" y="1599387"/>
            <a:ext cx="574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Prophets Looked to a 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Isaiah 9.6-7; Jeremiah 23.5-6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2666E8-95CD-9F48-F96C-81452C1B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2" t="50000" r="61039" b="23072"/>
          <a:stretch/>
        </p:blipFill>
        <p:spPr>
          <a:xfrm>
            <a:off x="1413933" y="2911133"/>
            <a:ext cx="1016000" cy="872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9A3AF6-52E2-0D6B-822B-99691BF9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5" t="48205" r="40559" b="24866"/>
          <a:stretch/>
        </p:blipFill>
        <p:spPr>
          <a:xfrm>
            <a:off x="1413933" y="4096867"/>
            <a:ext cx="1075267" cy="872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EEEC8A-171F-321D-34CB-83286897B080}"/>
              </a:ext>
            </a:extLst>
          </p:cNvPr>
          <p:cNvSpPr txBox="1"/>
          <p:nvPr/>
        </p:nvSpPr>
        <p:spPr>
          <a:xfrm>
            <a:off x="2252134" y="2817996"/>
            <a:ext cx="56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 Fulfilled the Promise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2.1-2; 21.1-10; 27.11-14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A3BC5-DAFA-5B5C-16D2-07E7555C09AD}"/>
              </a:ext>
            </a:extLst>
          </p:cNvPr>
          <p:cNvSpPr txBox="1"/>
          <p:nvPr/>
        </p:nvSpPr>
        <p:spPr>
          <a:xfrm>
            <a:off x="2409388" y="4080932"/>
            <a:ext cx="549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Kingship Acknowledged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Matthew 28.17-18; 11.27; John 3.35</a:t>
            </a:r>
          </a:p>
        </p:txBody>
      </p:sp>
    </p:spTree>
    <p:extLst>
      <p:ext uri="{BB962C8B-B14F-4D97-AF65-F5344CB8AC3E}">
        <p14:creationId xmlns:p14="http://schemas.microsoft.com/office/powerpoint/2010/main" val="35964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160</TotalTime>
  <Words>742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Arial Narrow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4</cp:revision>
  <dcterms:created xsi:type="dcterms:W3CDTF">2023-05-25T18:47:28Z</dcterms:created>
  <dcterms:modified xsi:type="dcterms:W3CDTF">2023-06-01T18:42:16Z</dcterms:modified>
</cp:coreProperties>
</file>