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57" r:id="rId4"/>
    <p:sldId id="274" r:id="rId5"/>
    <p:sldId id="275" r:id="rId6"/>
    <p:sldId id="276" r:id="rId7"/>
    <p:sldId id="259" r:id="rId8"/>
    <p:sldId id="278" r:id="rId9"/>
    <p:sldId id="279" r:id="rId10"/>
    <p:sldId id="280" r:id="rId11"/>
    <p:sldId id="281" r:id="rId12"/>
    <p:sldId id="282" r:id="rId13"/>
    <p:sldId id="264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 OWNERSHIP”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5982793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705395" y="1151466"/>
            <a:ext cx="7744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DEUTERONOMY29.29 </a:t>
            </a:r>
            <a:r>
              <a:rPr lang="en-US" sz="3600" b="1" i="0" baseline="30000" dirty="0">
                <a:solidFill>
                  <a:srgbClr val="2F5597"/>
                </a:solidFill>
                <a:effectLst/>
                <a:latin typeface="Arial Narrow" panose="020B0606020202030204" pitchFamily="34" charset="0"/>
              </a:rPr>
              <a:t>[REVERSED ACCORDING TO OUR DESIRES]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secret 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things belong to us and to our sons forever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but the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things revealed belong to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 </a:t>
            </a:r>
            <a:r>
              <a:rPr kumimoji="0" lang="en-US" sz="3600" b="1" i="1" u="none" strike="noStrike" kern="1200" cap="small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Lord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 our God…. 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99E14-E6C8-0453-7770-BAA727B299B5}"/>
              </a:ext>
            </a:extLst>
          </p:cNvPr>
          <p:cNvSpPr txBox="1"/>
          <p:nvPr/>
        </p:nvSpPr>
        <p:spPr>
          <a:xfrm>
            <a:off x="2294710" y="52039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IN YOUR LANE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81481-46BF-80F4-0A2E-F75973B49387}"/>
              </a:ext>
            </a:extLst>
          </p:cNvPr>
          <p:cNvSpPr txBox="1"/>
          <p:nvPr/>
        </p:nvSpPr>
        <p:spPr>
          <a:xfrm>
            <a:off x="2240283" y="5690406"/>
            <a:ext cx="4654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BA17C-5649-1100-48BB-052A8A0FDF13}"/>
              </a:ext>
            </a:extLst>
          </p:cNvPr>
          <p:cNvCxnSpPr>
            <a:cxnSpLocks/>
          </p:cNvCxnSpPr>
          <p:nvPr/>
        </p:nvCxnSpPr>
        <p:spPr>
          <a:xfrm>
            <a:off x="5482046" y="5943609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7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PRINCIPLE” IN LIFE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508519"/>
            <a:ext cx="7628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ACTS 15.24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Since we have heard that some of our number to whom we gave no instruction have disturbed you with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their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words, unsettling your souls,</a:t>
            </a:r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PRINCIPLE” IN LIFE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508519"/>
            <a:ext cx="7628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ACTS 15.24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Since we have heard that some of our number to whom we gave </a:t>
            </a:r>
            <a:r>
              <a:rPr lang="en-US" sz="3200" b="1" i="0" dirty="0">
                <a:solidFill>
                  <a:srgbClr val="2F5597"/>
                </a:solidFill>
                <a:effectLst/>
                <a:latin typeface="Arial Narrow" panose="020B0606020202030204" pitchFamily="34" charset="0"/>
              </a:rPr>
              <a:t>no instruction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have disturbed you with </a:t>
            </a:r>
            <a:r>
              <a:rPr lang="en-US" sz="3200" b="0" i="1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their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words, unsettling your souls,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C460F0-6051-76C2-55EF-EB8207C73039}"/>
              </a:ext>
            </a:extLst>
          </p:cNvPr>
          <p:cNvCxnSpPr>
            <a:cxnSpLocks/>
          </p:cNvCxnSpPr>
          <p:nvPr/>
        </p:nvCxnSpPr>
        <p:spPr>
          <a:xfrm>
            <a:off x="6557554" y="2464633"/>
            <a:ext cx="0" cy="1933196"/>
          </a:xfrm>
          <a:prstGeom prst="line">
            <a:avLst/>
          </a:prstGeom>
          <a:ln w="381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A4B890-A24E-B3C2-E867-8887ECF4093B}"/>
              </a:ext>
            </a:extLst>
          </p:cNvPr>
          <p:cNvSpPr txBox="1"/>
          <p:nvPr/>
        </p:nvSpPr>
        <p:spPr>
          <a:xfrm>
            <a:off x="4876802" y="4460212"/>
            <a:ext cx="33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2F5597"/>
                </a:solidFill>
                <a:latin typeface="Arial Narrow" panose="020B0606020202030204" pitchFamily="34" charset="0"/>
              </a:rPr>
              <a:t>DIASTELLO</a:t>
            </a:r>
          </a:p>
          <a:p>
            <a:pPr algn="ctr"/>
            <a:r>
              <a:rPr lang="en-US" sz="2800" b="1" dirty="0">
                <a:solidFill>
                  <a:srgbClr val="2F5597"/>
                </a:solidFill>
                <a:latin typeface="Arial Narrow" panose="020B0606020202030204" pitchFamily="34" charset="0"/>
              </a:rPr>
              <a:t>NIV </a:t>
            </a:r>
            <a:r>
              <a:rPr lang="en-US" sz="2800" dirty="0">
                <a:latin typeface="Arial Narrow" panose="020B0606020202030204" pitchFamily="34" charset="0"/>
              </a:rPr>
              <a:t>“authorization”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3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THOUGHTS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6F4434-FEC3-B57A-BE94-618BBC944484}"/>
              </a:ext>
            </a:extLst>
          </p:cNvPr>
          <p:cNvSpPr txBox="1"/>
          <p:nvPr/>
        </p:nvSpPr>
        <p:spPr>
          <a:xfrm>
            <a:off x="844731" y="287373"/>
            <a:ext cx="7506788" cy="558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extremely selective when He speaks.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“creative power” is in His spoken word, not the “nothingness” of His silence.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is based/built upon what is revealed not assumed: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10.17</a:t>
            </a: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“logic-of-a-complete-revelation:”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Jude 3</a:t>
            </a: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solidFill>
                <a:srgbClr val="2F5496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pattern of Jesus and the Spirit: </a:t>
            </a:r>
            <a:r>
              <a:rPr lang="en-US" sz="2800" b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14.10; 16.13</a:t>
            </a:r>
            <a:r>
              <a:rPr lang="en-US" sz="2800" kern="100" dirty="0">
                <a:solidFill>
                  <a:srgbClr val="2F549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i="1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should learn to walk softly at the outer edge of God’s revelation.”</a:t>
            </a:r>
          </a:p>
        </p:txBody>
      </p:sp>
    </p:spTree>
    <p:extLst>
      <p:ext uri="{BB962C8B-B14F-4D97-AF65-F5344CB8AC3E}">
        <p14:creationId xmlns:p14="http://schemas.microsoft.com/office/powerpoint/2010/main" val="28951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290140" y="547915"/>
            <a:ext cx="4575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Samuel 7.1-7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1904C-2FD9-6124-8F0C-2CA2CC633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6"/>
          <a:stretch/>
        </p:blipFill>
        <p:spPr>
          <a:xfrm rot="10800000" flipV="1">
            <a:off x="1278461" y="304800"/>
            <a:ext cx="2011679" cy="107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DBDDB-2573-8DFD-1113-37A4C0551887}"/>
              </a:ext>
            </a:extLst>
          </p:cNvPr>
          <p:cNvSpPr txBox="1"/>
          <p:nvPr/>
        </p:nvSpPr>
        <p:spPr>
          <a:xfrm>
            <a:off x="1097281" y="2081349"/>
            <a:ext cx="69407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Narrow" panose="020B0606020202030204" pitchFamily="34" charset="0"/>
              </a:rPr>
              <a:t>Man 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DOESN’T</a:t>
            </a:r>
            <a:r>
              <a:rPr lang="en-US" sz="3200" dirty="0">
                <a:latin typeface="Arial Narrow" panose="020B0606020202030204" pitchFamily="34" charset="0"/>
              </a:rPr>
              <a:t> Think Like God</a:t>
            </a:r>
          </a:p>
          <a:p>
            <a:pPr algn="ctr"/>
            <a:r>
              <a:rPr lang="en-US" sz="3200" dirty="0">
                <a:solidFill>
                  <a:srgbClr val="2F5597"/>
                </a:solidFill>
                <a:latin typeface="Arial Narrow" panose="020B0606020202030204" pitchFamily="34" charset="0"/>
              </a:rPr>
              <a:t>Isaiah 55.8-9</a:t>
            </a:r>
          </a:p>
          <a:p>
            <a:pPr algn="ctr"/>
            <a:endParaRPr lang="en-US" sz="1200" dirty="0">
              <a:solidFill>
                <a:srgbClr val="2F5597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Man 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CAN’T</a:t>
            </a:r>
            <a:r>
              <a:rPr lang="en-US" sz="3200" dirty="0">
                <a:latin typeface="Arial Narrow" panose="020B0606020202030204" pitchFamily="34" charset="0"/>
              </a:rPr>
              <a:t> Read God’s Mind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2F5597"/>
                </a:solidFill>
                <a:latin typeface="Arial Narrow" panose="020B0606020202030204" pitchFamily="34" charset="0"/>
              </a:rPr>
              <a:t>1 Corinthians 2.11</a:t>
            </a:r>
          </a:p>
          <a:p>
            <a:pPr algn="ctr"/>
            <a:endParaRPr lang="en-US" sz="1200" dirty="0">
              <a:solidFill>
                <a:srgbClr val="2F5597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When God Says Nothing, He Means “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No!</a:t>
            </a:r>
            <a:r>
              <a:rPr lang="en-US" sz="3200" dirty="0">
                <a:latin typeface="Arial Narrow" panose="020B0606020202030204" pitchFamily="34" charset="0"/>
              </a:rPr>
              <a:t>” </a:t>
            </a:r>
            <a:r>
              <a:rPr lang="en-US" sz="3200" dirty="0">
                <a:solidFill>
                  <a:srgbClr val="2F5597"/>
                </a:solidFill>
                <a:latin typeface="Arial Narrow" panose="020B0606020202030204" pitchFamily="34" charset="0"/>
              </a:rPr>
              <a:t>Haggai 1.3-11; Ezra 1.2-4; 1 Kings 8.18-19</a:t>
            </a:r>
          </a:p>
        </p:txBody>
      </p:sp>
    </p:spTree>
    <p:extLst>
      <p:ext uri="{BB962C8B-B14F-4D97-AF65-F5344CB8AC3E}">
        <p14:creationId xmlns:p14="http://schemas.microsoft.com/office/powerpoint/2010/main" val="7152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SILENCE &amp;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897467" y="2794575"/>
            <a:ext cx="73490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7,2023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6F4434-FEC3-B57A-BE94-618BBC944484}"/>
              </a:ext>
            </a:extLst>
          </p:cNvPr>
          <p:cNvSpPr txBox="1"/>
          <p:nvPr/>
        </p:nvSpPr>
        <p:spPr>
          <a:xfrm>
            <a:off x="696681" y="984066"/>
            <a:ext cx="7837715" cy="5358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All Things According To The Pattern: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25.9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40; 26.30; 27.8; 31.11; 39.42-43; Acts 7.44; 2 Timothy 1.13; Hebrews 8.5.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Go Beyond: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 22.18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24.13;                     1 Corinthians 4.6;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John 9-11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Add Or Subtract: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4.1-2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12.32;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30.5-6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Galatians 3.15;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22.18-19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Turn Aside: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5.32-33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17.11, 18-20; 28.13-14; Joshua 1.7; 23.6; </a:t>
            </a:r>
            <a:r>
              <a:rPr lang="en-US" sz="2800" b="1" kern="1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4.26-27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64CDD-A69E-77A2-32C4-F51C62FF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39" b="55880"/>
          <a:stretch/>
        </p:blipFill>
        <p:spPr>
          <a:xfrm>
            <a:off x="1" y="6549740"/>
            <a:ext cx="9143998" cy="330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7FA5E-D2EA-3939-185F-C7A40BDE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41" b="66894"/>
          <a:stretch/>
        </p:blipFill>
        <p:spPr>
          <a:xfrm>
            <a:off x="0" y="-21658"/>
            <a:ext cx="9143999" cy="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6F4434-FEC3-B57A-BE94-618BBC944484}"/>
              </a:ext>
            </a:extLst>
          </p:cNvPr>
          <p:cNvSpPr txBox="1"/>
          <p:nvPr/>
        </p:nvSpPr>
        <p:spPr>
          <a:xfrm>
            <a:off x="696681" y="1602382"/>
            <a:ext cx="7837715" cy="374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Preach Another Gospel: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1.6-10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tabLst/>
              <a:defRPr/>
            </a:pPr>
            <a:endParaRPr kumimoji="0" 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Teach A Different Doctrine: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1.3-7;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6.3-5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tabLst/>
              <a:defRPr/>
            </a:pPr>
            <a:endParaRPr kumimoji="0" 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Firm The Apostolic Traditions: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11.2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2 Thessalonians 2.15; 3.6</a:t>
            </a:r>
          </a:p>
          <a:p>
            <a:pPr marR="0" lvl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tabLst/>
              <a:defRPr/>
            </a:pPr>
            <a:endParaRPr kumimoji="0" 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As The Oracles Of God: </a:t>
            </a: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4.11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64CDD-A69E-77A2-32C4-F51C62FF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39" b="55880"/>
          <a:stretch/>
        </p:blipFill>
        <p:spPr>
          <a:xfrm>
            <a:off x="1" y="6549740"/>
            <a:ext cx="9143998" cy="330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7FA5E-D2EA-3939-185F-C7A40BDE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41" b="66894"/>
          <a:stretch/>
        </p:blipFill>
        <p:spPr>
          <a:xfrm>
            <a:off x="0" y="-21658"/>
            <a:ext cx="9143999" cy="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6F4434-FEC3-B57A-BE94-618BBC944484}"/>
              </a:ext>
            </a:extLst>
          </p:cNvPr>
          <p:cNvSpPr txBox="1"/>
          <p:nvPr/>
        </p:nvSpPr>
        <p:spPr>
          <a:xfrm>
            <a:off x="696681" y="1158241"/>
            <a:ext cx="7837715" cy="391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Will Be Rebuked by God: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30.5-6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Is Accursed: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1.6-10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Is Proud And Knows Nothing: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6.3-5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rgbClr val="2F549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Does Not Have God: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9-11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2F5496"/>
              </a:buClr>
              <a:buSzPct val="80000"/>
              <a:buFont typeface="Symbol" panose="05050102010706020507" pitchFamily="18" charset="2"/>
              <a:buChar char=""/>
            </a:pPr>
            <a:r>
              <a:rPr lang="en-US" sz="2800" b="1" kern="100" dirty="0">
                <a:solidFill>
                  <a:srgbClr val="2F5597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Will Receive Plagues:</a:t>
            </a:r>
            <a:r>
              <a:rPr lang="en-US" sz="2800" kern="100" dirty="0">
                <a:solidFill>
                  <a:srgbClr val="2F5597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22.18-19</a:t>
            </a:r>
            <a:endParaRPr lang="en-US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105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80000"/>
            </a:pPr>
            <a:endParaRPr lang="en-US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64CDD-A69E-77A2-32C4-F51C62FF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39" b="55880"/>
          <a:stretch/>
        </p:blipFill>
        <p:spPr>
          <a:xfrm>
            <a:off x="1" y="6549740"/>
            <a:ext cx="9143998" cy="330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7FA5E-D2EA-3939-185F-C7A40BDE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41" b="66894"/>
          <a:stretch/>
        </p:blipFill>
        <p:spPr>
          <a:xfrm>
            <a:off x="0" y="-21658"/>
            <a:ext cx="9143999" cy="3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 OWNERSHIP”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5982793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DEUTERONOMY29.29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secret things belong to the </a:t>
            </a:r>
            <a:r>
              <a:rPr lang="en-US" sz="3600" b="0" i="0" cap="small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Lord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our God, but the things revealed belong to us and to our sons forever, that we may observe all the words of this law.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99E14-E6C8-0453-7770-BAA727B299B5}"/>
              </a:ext>
            </a:extLst>
          </p:cNvPr>
          <p:cNvSpPr txBox="1"/>
          <p:nvPr/>
        </p:nvSpPr>
        <p:spPr>
          <a:xfrm>
            <a:off x="2294710" y="52039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IN YOUR LANE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81481-46BF-80F4-0A2E-F75973B49387}"/>
              </a:ext>
            </a:extLst>
          </p:cNvPr>
          <p:cNvSpPr txBox="1"/>
          <p:nvPr/>
        </p:nvSpPr>
        <p:spPr>
          <a:xfrm>
            <a:off x="2240283" y="5690406"/>
            <a:ext cx="4654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BA17C-5649-1100-48BB-052A8A0FDF13}"/>
              </a:ext>
            </a:extLst>
          </p:cNvPr>
          <p:cNvCxnSpPr>
            <a:cxnSpLocks/>
          </p:cNvCxnSpPr>
          <p:nvPr/>
        </p:nvCxnSpPr>
        <p:spPr>
          <a:xfrm>
            <a:off x="5482046" y="5943609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 OWNERSHIP”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5982793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DEUTERONOMY29.29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secret things </a:t>
            </a:r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belong to the </a:t>
            </a:r>
            <a:r>
              <a:rPr lang="en-US" sz="3600" b="1" i="0" cap="small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Lord</a:t>
            </a:r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 our God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but the things revealed belong to us and to our sons forever, that we may observe all the words of this law.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99E14-E6C8-0453-7770-BAA727B299B5}"/>
              </a:ext>
            </a:extLst>
          </p:cNvPr>
          <p:cNvSpPr txBox="1"/>
          <p:nvPr/>
        </p:nvSpPr>
        <p:spPr>
          <a:xfrm>
            <a:off x="2294710" y="52039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IN YOUR LANE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81481-46BF-80F4-0A2E-F75973B49387}"/>
              </a:ext>
            </a:extLst>
          </p:cNvPr>
          <p:cNvSpPr txBox="1"/>
          <p:nvPr/>
        </p:nvSpPr>
        <p:spPr>
          <a:xfrm>
            <a:off x="2240283" y="5690406"/>
            <a:ext cx="4654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BA17C-5649-1100-48BB-052A8A0FDF13}"/>
              </a:ext>
            </a:extLst>
          </p:cNvPr>
          <p:cNvCxnSpPr>
            <a:cxnSpLocks/>
          </p:cNvCxnSpPr>
          <p:nvPr/>
        </p:nvCxnSpPr>
        <p:spPr>
          <a:xfrm>
            <a:off x="5482046" y="5943609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AFD738D-666E-9FE2-53B5-FC2169BC344F}"/>
              </a:ext>
            </a:extLst>
          </p:cNvPr>
          <p:cNvSpPr/>
          <p:nvPr/>
        </p:nvSpPr>
        <p:spPr>
          <a:xfrm>
            <a:off x="4328161" y="1069325"/>
            <a:ext cx="2272936" cy="7943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“TAKE OWNERSHIP”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5982793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B25B7B-AB2C-5017-F7AD-E3C6AABB5FBC}"/>
              </a:ext>
            </a:extLst>
          </p:cNvPr>
          <p:cNvSpPr txBox="1"/>
          <p:nvPr/>
        </p:nvSpPr>
        <p:spPr>
          <a:xfrm>
            <a:off x="821267" y="1151466"/>
            <a:ext cx="7628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C00000"/>
                </a:solidFill>
                <a:effectLst/>
                <a:latin typeface="Arial Narrow" panose="020B0606020202030204" pitchFamily="34" charset="0"/>
              </a:rPr>
              <a:t>DEUTERONOMY29.29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The secret things </a:t>
            </a:r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belong to the </a:t>
            </a:r>
            <a:r>
              <a:rPr lang="en-US" sz="3600" b="1" i="0" cap="small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Lord</a:t>
            </a:r>
            <a:r>
              <a:rPr 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 our God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, but the things revealed </a:t>
            </a:r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belong to us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and to our sons forever, that we may observe all the words of this law.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99E14-E6C8-0453-7770-BAA727B299B5}"/>
              </a:ext>
            </a:extLst>
          </p:cNvPr>
          <p:cNvSpPr txBox="1"/>
          <p:nvPr/>
        </p:nvSpPr>
        <p:spPr>
          <a:xfrm>
            <a:off x="2294710" y="52039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STAY IN YOUR LANE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81481-46BF-80F4-0A2E-F75973B49387}"/>
              </a:ext>
            </a:extLst>
          </p:cNvPr>
          <p:cNvSpPr txBox="1"/>
          <p:nvPr/>
        </p:nvSpPr>
        <p:spPr>
          <a:xfrm>
            <a:off x="2240283" y="5690406"/>
            <a:ext cx="4654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6BA17C-5649-1100-48BB-052A8A0FDF13}"/>
              </a:ext>
            </a:extLst>
          </p:cNvPr>
          <p:cNvCxnSpPr>
            <a:cxnSpLocks/>
          </p:cNvCxnSpPr>
          <p:nvPr/>
        </p:nvCxnSpPr>
        <p:spPr>
          <a:xfrm>
            <a:off x="5482046" y="5943609"/>
            <a:ext cx="183750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AFD738D-666E-9FE2-53B5-FC2169BC344F}"/>
              </a:ext>
            </a:extLst>
          </p:cNvPr>
          <p:cNvSpPr/>
          <p:nvPr/>
        </p:nvSpPr>
        <p:spPr>
          <a:xfrm>
            <a:off x="4328161" y="1069325"/>
            <a:ext cx="2272936" cy="79430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0B4BFD-0167-DDBC-3F39-7E62C31B80B2}"/>
              </a:ext>
            </a:extLst>
          </p:cNvPr>
          <p:cNvSpPr/>
          <p:nvPr/>
        </p:nvSpPr>
        <p:spPr>
          <a:xfrm>
            <a:off x="5643154" y="1541419"/>
            <a:ext cx="2612571" cy="96665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8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314</TotalTime>
  <Words>549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 Narrow</vt:lpstr>
      <vt:lpstr>Symbol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4</cp:revision>
  <dcterms:created xsi:type="dcterms:W3CDTF">2023-05-25T18:47:28Z</dcterms:created>
  <dcterms:modified xsi:type="dcterms:W3CDTF">2023-06-08T14:17:33Z</dcterms:modified>
</cp:coreProperties>
</file>