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86" r:id="rId4"/>
    <p:sldId id="258" r:id="rId5"/>
    <p:sldId id="287" r:id="rId6"/>
    <p:sldId id="274" r:id="rId7"/>
    <p:sldId id="275" r:id="rId8"/>
    <p:sldId id="277" r:id="rId9"/>
    <p:sldId id="278" r:id="rId10"/>
    <p:sldId id="279" r:id="rId11"/>
    <p:sldId id="281" r:id="rId12"/>
    <p:sldId id="283" r:id="rId13"/>
    <p:sldId id="284" r:id="rId14"/>
    <p:sldId id="285" r:id="rId1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  <a:srgbClr val="014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27FC-D0DE-484B-9BA4-A2C07B2542A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A3B-53F5-9286-F2FC-FE047CCCE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DBEA9-3DFA-F442-BAD0-4141949C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C927D-6735-752F-654D-992CDD55F026}"/>
              </a:ext>
            </a:extLst>
          </p:cNvPr>
          <p:cNvSpPr/>
          <p:nvPr/>
        </p:nvSpPr>
        <p:spPr>
          <a:xfrm>
            <a:off x="203191" y="166824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8917-7FEC-03F9-B7CD-5BE3F1FAECE0}"/>
              </a:ext>
            </a:extLst>
          </p:cNvPr>
          <p:cNvSpPr/>
          <p:nvPr/>
        </p:nvSpPr>
        <p:spPr>
          <a:xfrm>
            <a:off x="203190" y="3067846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18921-55F6-21FB-C23C-C8CBC8D0A287}"/>
              </a:ext>
            </a:extLst>
          </p:cNvPr>
          <p:cNvSpPr/>
          <p:nvPr/>
        </p:nvSpPr>
        <p:spPr>
          <a:xfrm>
            <a:off x="186257" y="4422515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F4C3-E7F5-6FEF-B09E-422200065B63}"/>
              </a:ext>
            </a:extLst>
          </p:cNvPr>
          <p:cNvSpPr txBox="1"/>
          <p:nvPr/>
        </p:nvSpPr>
        <p:spPr>
          <a:xfrm>
            <a:off x="1718725" y="1693909"/>
            <a:ext cx="509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Samuel 6.1-11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David, Uzzah, &amp; The 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3C459-1541-0FAA-78EA-FECF87ED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1651002"/>
            <a:ext cx="1532468" cy="1120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78F02-35FB-E700-1456-5139B5B8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0" y="3067846"/>
            <a:ext cx="1532468" cy="107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D0DB4-4A6A-872C-405C-612BB810CFB7}"/>
              </a:ext>
            </a:extLst>
          </p:cNvPr>
          <p:cNvSpPr txBox="1"/>
          <p:nvPr/>
        </p:nvSpPr>
        <p:spPr>
          <a:xfrm>
            <a:off x="1735658" y="3098797"/>
            <a:ext cx="506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7.1-13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Jesus, Pharisees, &amp; Scribes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F9391A-F461-76F3-7DB5-84D411F1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0" y="4439450"/>
            <a:ext cx="1532468" cy="1058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DBAFF7-0377-8F1B-D90F-FA886BA1A73D}"/>
              </a:ext>
            </a:extLst>
          </p:cNvPr>
          <p:cNvSpPr txBox="1"/>
          <p:nvPr/>
        </p:nvSpPr>
        <p:spPr>
          <a:xfrm>
            <a:off x="1735658" y="4453463"/>
            <a:ext cx="506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9.1-6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Mount of Transfiguration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3364CE-E519-FB84-6200-E119BC6F3852}"/>
              </a:ext>
            </a:extLst>
          </p:cNvPr>
          <p:cNvSpPr/>
          <p:nvPr/>
        </p:nvSpPr>
        <p:spPr>
          <a:xfrm>
            <a:off x="6942667" y="304800"/>
            <a:ext cx="2091266" cy="1075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3F962-DA77-7D1E-3556-87F87ED9A546}"/>
              </a:ext>
            </a:extLst>
          </p:cNvPr>
          <p:cNvSpPr txBox="1"/>
          <p:nvPr/>
        </p:nvSpPr>
        <p:spPr>
          <a:xfrm>
            <a:off x="6942664" y="253996"/>
            <a:ext cx="209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Human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173474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C927D-6735-752F-654D-992CDD55F026}"/>
              </a:ext>
            </a:extLst>
          </p:cNvPr>
          <p:cNvSpPr/>
          <p:nvPr/>
        </p:nvSpPr>
        <p:spPr>
          <a:xfrm>
            <a:off x="203191" y="166824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8917-7FEC-03F9-B7CD-5BE3F1FAECE0}"/>
              </a:ext>
            </a:extLst>
          </p:cNvPr>
          <p:cNvSpPr/>
          <p:nvPr/>
        </p:nvSpPr>
        <p:spPr>
          <a:xfrm>
            <a:off x="203190" y="3067846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18921-55F6-21FB-C23C-C8CBC8D0A287}"/>
              </a:ext>
            </a:extLst>
          </p:cNvPr>
          <p:cNvSpPr/>
          <p:nvPr/>
        </p:nvSpPr>
        <p:spPr>
          <a:xfrm>
            <a:off x="186257" y="4422515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F4C3-E7F5-6FEF-B09E-422200065B63}"/>
              </a:ext>
            </a:extLst>
          </p:cNvPr>
          <p:cNvSpPr txBox="1"/>
          <p:nvPr/>
        </p:nvSpPr>
        <p:spPr>
          <a:xfrm>
            <a:off x="1718725" y="1693909"/>
            <a:ext cx="509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Samuel 6.1-11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David, Uzzah, &amp; The 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3C459-1541-0FAA-78EA-FECF87ED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1651002"/>
            <a:ext cx="1532468" cy="1120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78F02-35FB-E700-1456-5139B5B8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0" y="3067846"/>
            <a:ext cx="1532468" cy="107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D0DB4-4A6A-872C-405C-612BB810CFB7}"/>
              </a:ext>
            </a:extLst>
          </p:cNvPr>
          <p:cNvSpPr txBox="1"/>
          <p:nvPr/>
        </p:nvSpPr>
        <p:spPr>
          <a:xfrm>
            <a:off x="1735658" y="3098797"/>
            <a:ext cx="506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7.1-13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Jesus, Pharisees, &amp; Scribes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F9391A-F461-76F3-7DB5-84D411F1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0" y="4439450"/>
            <a:ext cx="1532468" cy="1058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DBAFF7-0377-8F1B-D90F-FA886BA1A73D}"/>
              </a:ext>
            </a:extLst>
          </p:cNvPr>
          <p:cNvSpPr txBox="1"/>
          <p:nvPr/>
        </p:nvSpPr>
        <p:spPr>
          <a:xfrm>
            <a:off x="1735658" y="4453463"/>
            <a:ext cx="506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9.1-6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Mount of Transfiguration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3364CE-E519-FB84-6200-E119BC6F3852}"/>
              </a:ext>
            </a:extLst>
          </p:cNvPr>
          <p:cNvSpPr/>
          <p:nvPr/>
        </p:nvSpPr>
        <p:spPr>
          <a:xfrm>
            <a:off x="6942667" y="304800"/>
            <a:ext cx="2091266" cy="1075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3F962-DA77-7D1E-3556-87F87ED9A546}"/>
              </a:ext>
            </a:extLst>
          </p:cNvPr>
          <p:cNvSpPr txBox="1"/>
          <p:nvPr/>
        </p:nvSpPr>
        <p:spPr>
          <a:xfrm>
            <a:off x="6942664" y="253996"/>
            <a:ext cx="209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Human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Initiative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7474DF-3E96-FD55-75E4-9F11D1FF4AB1}"/>
              </a:ext>
            </a:extLst>
          </p:cNvPr>
          <p:cNvSpPr/>
          <p:nvPr/>
        </p:nvSpPr>
        <p:spPr>
          <a:xfrm>
            <a:off x="6942667" y="1671009"/>
            <a:ext cx="2091266" cy="10752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F04A2-E375-5986-3151-43EAF961A6D3}"/>
              </a:ext>
            </a:extLst>
          </p:cNvPr>
          <p:cNvSpPr txBox="1"/>
          <p:nvPr/>
        </p:nvSpPr>
        <p:spPr>
          <a:xfrm>
            <a:off x="6959599" y="1617132"/>
            <a:ext cx="207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Emotion 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Intention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0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C927D-6735-752F-654D-992CDD55F026}"/>
              </a:ext>
            </a:extLst>
          </p:cNvPr>
          <p:cNvSpPr/>
          <p:nvPr/>
        </p:nvSpPr>
        <p:spPr>
          <a:xfrm>
            <a:off x="203191" y="166824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8917-7FEC-03F9-B7CD-5BE3F1FAECE0}"/>
              </a:ext>
            </a:extLst>
          </p:cNvPr>
          <p:cNvSpPr/>
          <p:nvPr/>
        </p:nvSpPr>
        <p:spPr>
          <a:xfrm>
            <a:off x="203190" y="3067846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18921-55F6-21FB-C23C-C8CBC8D0A287}"/>
              </a:ext>
            </a:extLst>
          </p:cNvPr>
          <p:cNvSpPr/>
          <p:nvPr/>
        </p:nvSpPr>
        <p:spPr>
          <a:xfrm>
            <a:off x="186257" y="4422515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F4C3-E7F5-6FEF-B09E-422200065B63}"/>
              </a:ext>
            </a:extLst>
          </p:cNvPr>
          <p:cNvSpPr txBox="1"/>
          <p:nvPr/>
        </p:nvSpPr>
        <p:spPr>
          <a:xfrm>
            <a:off x="1718725" y="1693909"/>
            <a:ext cx="509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Samuel 6.1-11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David, Uzzah, &amp; The 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3C459-1541-0FAA-78EA-FECF87ED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1651002"/>
            <a:ext cx="1532468" cy="1120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78F02-35FB-E700-1456-5139B5B8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0" y="3067846"/>
            <a:ext cx="1532468" cy="107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D0DB4-4A6A-872C-405C-612BB810CFB7}"/>
              </a:ext>
            </a:extLst>
          </p:cNvPr>
          <p:cNvSpPr txBox="1"/>
          <p:nvPr/>
        </p:nvSpPr>
        <p:spPr>
          <a:xfrm>
            <a:off x="1735658" y="3098797"/>
            <a:ext cx="506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7.1-13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Jesus, Pharisees, &amp; Scribes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F9391A-F461-76F3-7DB5-84D411F1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0" y="4439450"/>
            <a:ext cx="1532468" cy="1058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DBAFF7-0377-8F1B-D90F-FA886BA1A73D}"/>
              </a:ext>
            </a:extLst>
          </p:cNvPr>
          <p:cNvSpPr txBox="1"/>
          <p:nvPr/>
        </p:nvSpPr>
        <p:spPr>
          <a:xfrm>
            <a:off x="1735658" y="4453463"/>
            <a:ext cx="506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9.1-6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Mount of Transfiguration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3364CE-E519-FB84-6200-E119BC6F3852}"/>
              </a:ext>
            </a:extLst>
          </p:cNvPr>
          <p:cNvSpPr/>
          <p:nvPr/>
        </p:nvSpPr>
        <p:spPr>
          <a:xfrm>
            <a:off x="6942667" y="304800"/>
            <a:ext cx="2091266" cy="1075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3F962-DA77-7D1E-3556-87F87ED9A546}"/>
              </a:ext>
            </a:extLst>
          </p:cNvPr>
          <p:cNvSpPr txBox="1"/>
          <p:nvPr/>
        </p:nvSpPr>
        <p:spPr>
          <a:xfrm>
            <a:off x="6942664" y="253996"/>
            <a:ext cx="209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Human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Initiative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7474DF-3E96-FD55-75E4-9F11D1FF4AB1}"/>
              </a:ext>
            </a:extLst>
          </p:cNvPr>
          <p:cNvSpPr/>
          <p:nvPr/>
        </p:nvSpPr>
        <p:spPr>
          <a:xfrm>
            <a:off x="6942667" y="1671009"/>
            <a:ext cx="2091266" cy="10752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F04A2-E375-5986-3151-43EAF961A6D3}"/>
              </a:ext>
            </a:extLst>
          </p:cNvPr>
          <p:cNvSpPr txBox="1"/>
          <p:nvPr/>
        </p:nvSpPr>
        <p:spPr>
          <a:xfrm>
            <a:off x="6959599" y="1617132"/>
            <a:ext cx="207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Emotion 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Intention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6B95-C3D9-2F65-CB2C-B54FD31BD8E9}"/>
              </a:ext>
            </a:extLst>
          </p:cNvPr>
          <p:cNvSpPr/>
          <p:nvPr/>
        </p:nvSpPr>
        <p:spPr>
          <a:xfrm>
            <a:off x="6942663" y="3067847"/>
            <a:ext cx="2091266" cy="1075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98EC4-BB55-413C-9A8E-F109C9A4254D}"/>
              </a:ext>
            </a:extLst>
          </p:cNvPr>
          <p:cNvSpPr txBox="1"/>
          <p:nvPr/>
        </p:nvSpPr>
        <p:spPr>
          <a:xfrm>
            <a:off x="6959599" y="3005956"/>
            <a:ext cx="207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Tradition 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76408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C927D-6735-752F-654D-992CDD55F026}"/>
              </a:ext>
            </a:extLst>
          </p:cNvPr>
          <p:cNvSpPr/>
          <p:nvPr/>
        </p:nvSpPr>
        <p:spPr>
          <a:xfrm>
            <a:off x="203191" y="166824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8917-7FEC-03F9-B7CD-5BE3F1FAECE0}"/>
              </a:ext>
            </a:extLst>
          </p:cNvPr>
          <p:cNvSpPr/>
          <p:nvPr/>
        </p:nvSpPr>
        <p:spPr>
          <a:xfrm>
            <a:off x="203190" y="3067846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18921-55F6-21FB-C23C-C8CBC8D0A287}"/>
              </a:ext>
            </a:extLst>
          </p:cNvPr>
          <p:cNvSpPr/>
          <p:nvPr/>
        </p:nvSpPr>
        <p:spPr>
          <a:xfrm>
            <a:off x="186257" y="4422515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F4C3-E7F5-6FEF-B09E-422200065B63}"/>
              </a:ext>
            </a:extLst>
          </p:cNvPr>
          <p:cNvSpPr txBox="1"/>
          <p:nvPr/>
        </p:nvSpPr>
        <p:spPr>
          <a:xfrm>
            <a:off x="1718725" y="1693909"/>
            <a:ext cx="509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Samuel 6.1-11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David, Uzzah, &amp; The 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3C459-1541-0FAA-78EA-FECF87ED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1651002"/>
            <a:ext cx="1532468" cy="1120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78F02-35FB-E700-1456-5139B5B8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0" y="3067846"/>
            <a:ext cx="1532468" cy="107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D0DB4-4A6A-872C-405C-612BB810CFB7}"/>
              </a:ext>
            </a:extLst>
          </p:cNvPr>
          <p:cNvSpPr txBox="1"/>
          <p:nvPr/>
        </p:nvSpPr>
        <p:spPr>
          <a:xfrm>
            <a:off x="1735658" y="3098797"/>
            <a:ext cx="506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7.1-13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Jesus, Pharisees, &amp; Scribes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F9391A-F461-76F3-7DB5-84D411F1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0" y="4439450"/>
            <a:ext cx="1532468" cy="1058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DBAFF7-0377-8F1B-D90F-FA886BA1A73D}"/>
              </a:ext>
            </a:extLst>
          </p:cNvPr>
          <p:cNvSpPr txBox="1"/>
          <p:nvPr/>
        </p:nvSpPr>
        <p:spPr>
          <a:xfrm>
            <a:off x="1735658" y="4453463"/>
            <a:ext cx="506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9.1-6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Mount of Transfiguration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3364CE-E519-FB84-6200-E119BC6F3852}"/>
              </a:ext>
            </a:extLst>
          </p:cNvPr>
          <p:cNvSpPr/>
          <p:nvPr/>
        </p:nvSpPr>
        <p:spPr>
          <a:xfrm>
            <a:off x="6942667" y="304800"/>
            <a:ext cx="2091266" cy="1075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3F962-DA77-7D1E-3556-87F87ED9A546}"/>
              </a:ext>
            </a:extLst>
          </p:cNvPr>
          <p:cNvSpPr txBox="1"/>
          <p:nvPr/>
        </p:nvSpPr>
        <p:spPr>
          <a:xfrm>
            <a:off x="6942664" y="253996"/>
            <a:ext cx="209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Human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Initiative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7474DF-3E96-FD55-75E4-9F11D1FF4AB1}"/>
              </a:ext>
            </a:extLst>
          </p:cNvPr>
          <p:cNvSpPr/>
          <p:nvPr/>
        </p:nvSpPr>
        <p:spPr>
          <a:xfrm>
            <a:off x="6942667" y="1671009"/>
            <a:ext cx="2091266" cy="10752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F04A2-E375-5986-3151-43EAF961A6D3}"/>
              </a:ext>
            </a:extLst>
          </p:cNvPr>
          <p:cNvSpPr txBox="1"/>
          <p:nvPr/>
        </p:nvSpPr>
        <p:spPr>
          <a:xfrm>
            <a:off x="6959599" y="1617132"/>
            <a:ext cx="207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Emotion 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Intention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6B95-C3D9-2F65-CB2C-B54FD31BD8E9}"/>
              </a:ext>
            </a:extLst>
          </p:cNvPr>
          <p:cNvSpPr/>
          <p:nvPr/>
        </p:nvSpPr>
        <p:spPr>
          <a:xfrm>
            <a:off x="6942663" y="3067847"/>
            <a:ext cx="2091266" cy="1075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98EC4-BB55-413C-9A8E-F109C9A4254D}"/>
              </a:ext>
            </a:extLst>
          </p:cNvPr>
          <p:cNvSpPr txBox="1"/>
          <p:nvPr/>
        </p:nvSpPr>
        <p:spPr>
          <a:xfrm>
            <a:off x="6959599" y="3005956"/>
            <a:ext cx="207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Tradition 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Custom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846055-B386-7B94-5FA2-6C5618471B43}"/>
              </a:ext>
            </a:extLst>
          </p:cNvPr>
          <p:cNvSpPr/>
          <p:nvPr/>
        </p:nvSpPr>
        <p:spPr>
          <a:xfrm>
            <a:off x="6942663" y="4422516"/>
            <a:ext cx="2091266" cy="10752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85D89D-D668-E0CE-D16C-EBFED91F1FFC}"/>
              </a:ext>
            </a:extLst>
          </p:cNvPr>
          <p:cNvSpPr txBox="1"/>
          <p:nvPr/>
        </p:nvSpPr>
        <p:spPr>
          <a:xfrm>
            <a:off x="6959599" y="4367277"/>
            <a:ext cx="2074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Old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Covenant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7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C927D-6735-752F-654D-992CDD55F026}"/>
              </a:ext>
            </a:extLst>
          </p:cNvPr>
          <p:cNvSpPr/>
          <p:nvPr/>
        </p:nvSpPr>
        <p:spPr>
          <a:xfrm>
            <a:off x="203191" y="166824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8917-7FEC-03F9-B7CD-5BE3F1FAECE0}"/>
              </a:ext>
            </a:extLst>
          </p:cNvPr>
          <p:cNvSpPr/>
          <p:nvPr/>
        </p:nvSpPr>
        <p:spPr>
          <a:xfrm>
            <a:off x="203190" y="3067846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18921-55F6-21FB-C23C-C8CBC8D0A287}"/>
              </a:ext>
            </a:extLst>
          </p:cNvPr>
          <p:cNvSpPr/>
          <p:nvPr/>
        </p:nvSpPr>
        <p:spPr>
          <a:xfrm>
            <a:off x="186257" y="4422515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F4C3-E7F5-6FEF-B09E-422200065B63}"/>
              </a:ext>
            </a:extLst>
          </p:cNvPr>
          <p:cNvSpPr txBox="1"/>
          <p:nvPr/>
        </p:nvSpPr>
        <p:spPr>
          <a:xfrm>
            <a:off x="1718725" y="1693909"/>
            <a:ext cx="509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Samuel 6.1-11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David, Uzzah, &amp; The 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3C459-1541-0FAA-78EA-FECF87ED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1651002"/>
            <a:ext cx="1532468" cy="1120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78F02-35FB-E700-1456-5139B5B8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0" y="3067846"/>
            <a:ext cx="1532468" cy="107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D0DB4-4A6A-872C-405C-612BB810CFB7}"/>
              </a:ext>
            </a:extLst>
          </p:cNvPr>
          <p:cNvSpPr txBox="1"/>
          <p:nvPr/>
        </p:nvSpPr>
        <p:spPr>
          <a:xfrm>
            <a:off x="1735658" y="3098797"/>
            <a:ext cx="506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7.1-13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Jesus, Pharisees, &amp; Scribes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F9391A-F461-76F3-7DB5-84D411F1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0" y="4439450"/>
            <a:ext cx="1532468" cy="1058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DBAFF7-0377-8F1B-D90F-FA886BA1A73D}"/>
              </a:ext>
            </a:extLst>
          </p:cNvPr>
          <p:cNvSpPr txBox="1"/>
          <p:nvPr/>
        </p:nvSpPr>
        <p:spPr>
          <a:xfrm>
            <a:off x="1735658" y="4453463"/>
            <a:ext cx="506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9.1-6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Mount of Transfiguration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3364CE-E519-FB84-6200-E119BC6F3852}"/>
              </a:ext>
            </a:extLst>
          </p:cNvPr>
          <p:cNvSpPr/>
          <p:nvPr/>
        </p:nvSpPr>
        <p:spPr>
          <a:xfrm>
            <a:off x="6942667" y="304800"/>
            <a:ext cx="2091266" cy="1075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3F962-DA77-7D1E-3556-87F87ED9A546}"/>
              </a:ext>
            </a:extLst>
          </p:cNvPr>
          <p:cNvSpPr txBox="1"/>
          <p:nvPr/>
        </p:nvSpPr>
        <p:spPr>
          <a:xfrm>
            <a:off x="6942664" y="253996"/>
            <a:ext cx="209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Human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Initiative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7474DF-3E96-FD55-75E4-9F11D1FF4AB1}"/>
              </a:ext>
            </a:extLst>
          </p:cNvPr>
          <p:cNvSpPr/>
          <p:nvPr/>
        </p:nvSpPr>
        <p:spPr>
          <a:xfrm>
            <a:off x="6942667" y="1671009"/>
            <a:ext cx="2091266" cy="10752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F04A2-E375-5986-3151-43EAF961A6D3}"/>
              </a:ext>
            </a:extLst>
          </p:cNvPr>
          <p:cNvSpPr txBox="1"/>
          <p:nvPr/>
        </p:nvSpPr>
        <p:spPr>
          <a:xfrm>
            <a:off x="6959599" y="1617132"/>
            <a:ext cx="207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Emotion 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Intention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6B95-C3D9-2F65-CB2C-B54FD31BD8E9}"/>
              </a:ext>
            </a:extLst>
          </p:cNvPr>
          <p:cNvSpPr/>
          <p:nvPr/>
        </p:nvSpPr>
        <p:spPr>
          <a:xfrm>
            <a:off x="6942663" y="3067847"/>
            <a:ext cx="2091266" cy="1075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98EC4-BB55-413C-9A8E-F109C9A4254D}"/>
              </a:ext>
            </a:extLst>
          </p:cNvPr>
          <p:cNvSpPr txBox="1"/>
          <p:nvPr/>
        </p:nvSpPr>
        <p:spPr>
          <a:xfrm>
            <a:off x="6959599" y="3005956"/>
            <a:ext cx="207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Tradition 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Custom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846055-B386-7B94-5FA2-6C5618471B43}"/>
              </a:ext>
            </a:extLst>
          </p:cNvPr>
          <p:cNvSpPr/>
          <p:nvPr/>
        </p:nvSpPr>
        <p:spPr>
          <a:xfrm>
            <a:off x="6942663" y="4422516"/>
            <a:ext cx="2091266" cy="10752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85D89D-D668-E0CE-D16C-EBFED91F1FFC}"/>
              </a:ext>
            </a:extLst>
          </p:cNvPr>
          <p:cNvSpPr txBox="1"/>
          <p:nvPr/>
        </p:nvSpPr>
        <p:spPr>
          <a:xfrm>
            <a:off x="6959599" y="4367277"/>
            <a:ext cx="2074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Old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Covenant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58D96A-9634-0EC4-96D4-2EFAC33CA1A2}"/>
              </a:ext>
            </a:extLst>
          </p:cNvPr>
          <p:cNvSpPr/>
          <p:nvPr/>
        </p:nvSpPr>
        <p:spPr>
          <a:xfrm>
            <a:off x="2590826" y="1505129"/>
            <a:ext cx="6273797" cy="4809087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9647FE-9A96-F42F-73D4-2C1D5232FC13}"/>
              </a:ext>
            </a:extLst>
          </p:cNvPr>
          <p:cNvSpPr txBox="1"/>
          <p:nvPr/>
        </p:nvSpPr>
        <p:spPr>
          <a:xfrm>
            <a:off x="2607758" y="1689699"/>
            <a:ext cx="63330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Standards of Authorit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Illegitimate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Legitimate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Colossians 2.1-23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Hebrews 1.1-4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 Thessalonians 2.13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Thessalonians 2.13-17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Ephesians 2.17-22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Philippians 2.9-11</a:t>
            </a:r>
          </a:p>
        </p:txBody>
      </p:sp>
    </p:spTree>
    <p:extLst>
      <p:ext uri="{BB962C8B-B14F-4D97-AF65-F5344CB8AC3E}">
        <p14:creationId xmlns:p14="http://schemas.microsoft.com/office/powerpoint/2010/main" val="368910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220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STANDARDS 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AUTHORITY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0333" y="2794575"/>
            <a:ext cx="550333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AF508-60F5-1852-DED1-EF30F1F9AACA}"/>
              </a:ext>
            </a:extLst>
          </p:cNvPr>
          <p:cNvSpPr txBox="1"/>
          <p:nvPr/>
        </p:nvSpPr>
        <p:spPr>
          <a:xfrm>
            <a:off x="2523066" y="2878671"/>
            <a:ext cx="414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June 4,2023</a:t>
            </a:r>
          </a:p>
        </p:txBody>
      </p:sp>
    </p:spTree>
    <p:extLst>
      <p:ext uri="{BB962C8B-B14F-4D97-AF65-F5344CB8AC3E}">
        <p14:creationId xmlns:p14="http://schemas.microsoft.com/office/powerpoint/2010/main" val="5477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54A634-B77C-6478-A959-1E194C661588}"/>
              </a:ext>
            </a:extLst>
          </p:cNvPr>
          <p:cNvSpPr/>
          <p:nvPr/>
        </p:nvSpPr>
        <p:spPr>
          <a:xfrm>
            <a:off x="3272365" y="1104899"/>
            <a:ext cx="4157133" cy="1075267"/>
          </a:xfrm>
          <a:prstGeom prst="rect">
            <a:avLst/>
          </a:prstGeom>
          <a:solidFill>
            <a:schemeClr val="bg1"/>
          </a:solidFill>
          <a:ln w="38100">
            <a:solidFill>
              <a:srgbClr val="D71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5D0455-7320-C417-EECA-906A837CE54C}"/>
              </a:ext>
            </a:extLst>
          </p:cNvPr>
          <p:cNvSpPr/>
          <p:nvPr/>
        </p:nvSpPr>
        <p:spPr>
          <a:xfrm>
            <a:off x="1405466" y="660400"/>
            <a:ext cx="2032000" cy="1921933"/>
          </a:xfrm>
          <a:prstGeom prst="ellipse">
            <a:avLst/>
          </a:prstGeom>
          <a:solidFill>
            <a:schemeClr val="bg1"/>
          </a:solidFill>
          <a:ln w="57150">
            <a:solidFill>
              <a:srgbClr val="D71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9AEFC-D9F0-EE29-2CE8-5897AA2066BD}"/>
              </a:ext>
            </a:extLst>
          </p:cNvPr>
          <p:cNvSpPr txBox="1"/>
          <p:nvPr/>
        </p:nvSpPr>
        <p:spPr>
          <a:xfrm>
            <a:off x="1507063" y="1176865"/>
            <a:ext cx="1871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4890"/>
                </a:solidFill>
                <a:latin typeface="Bookman Old Style" panose="02050604050505020204" pitchFamily="18" charset="0"/>
              </a:rPr>
              <a:t>Merriam-</a:t>
            </a:r>
          </a:p>
          <a:p>
            <a:r>
              <a:rPr lang="en-US" sz="2800" b="1" dirty="0">
                <a:solidFill>
                  <a:srgbClr val="014890"/>
                </a:solidFill>
                <a:latin typeface="Bookman Old Style" panose="02050604050505020204" pitchFamily="18" charset="0"/>
              </a:rPr>
              <a:t>Webster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353AE-511D-9D76-B415-47CFA89C062A}"/>
              </a:ext>
            </a:extLst>
          </p:cNvPr>
          <p:cNvSpPr txBox="1"/>
          <p:nvPr/>
        </p:nvSpPr>
        <p:spPr>
          <a:xfrm>
            <a:off x="3530600" y="1151466"/>
            <a:ext cx="379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“power to command thought, opinion, or behavior”</a:t>
            </a:r>
          </a:p>
        </p:txBody>
      </p:sp>
    </p:spTree>
    <p:extLst>
      <p:ext uri="{BB962C8B-B14F-4D97-AF65-F5344CB8AC3E}">
        <p14:creationId xmlns:p14="http://schemas.microsoft.com/office/powerpoint/2010/main" val="37188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54A634-B77C-6478-A959-1E194C661588}"/>
              </a:ext>
            </a:extLst>
          </p:cNvPr>
          <p:cNvSpPr/>
          <p:nvPr/>
        </p:nvSpPr>
        <p:spPr>
          <a:xfrm>
            <a:off x="3272365" y="1104899"/>
            <a:ext cx="4157133" cy="1075267"/>
          </a:xfrm>
          <a:prstGeom prst="rect">
            <a:avLst/>
          </a:prstGeom>
          <a:solidFill>
            <a:schemeClr val="bg1"/>
          </a:solidFill>
          <a:ln w="38100">
            <a:solidFill>
              <a:srgbClr val="D71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5D0455-7320-C417-EECA-906A837CE54C}"/>
              </a:ext>
            </a:extLst>
          </p:cNvPr>
          <p:cNvSpPr/>
          <p:nvPr/>
        </p:nvSpPr>
        <p:spPr>
          <a:xfrm>
            <a:off x="1405466" y="660400"/>
            <a:ext cx="2032000" cy="1921933"/>
          </a:xfrm>
          <a:prstGeom prst="ellipse">
            <a:avLst/>
          </a:prstGeom>
          <a:solidFill>
            <a:schemeClr val="bg1"/>
          </a:solidFill>
          <a:ln w="57150">
            <a:solidFill>
              <a:srgbClr val="D71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9AEFC-D9F0-EE29-2CE8-5897AA2066BD}"/>
              </a:ext>
            </a:extLst>
          </p:cNvPr>
          <p:cNvSpPr txBox="1"/>
          <p:nvPr/>
        </p:nvSpPr>
        <p:spPr>
          <a:xfrm>
            <a:off x="1507063" y="1176865"/>
            <a:ext cx="1871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4890"/>
                </a:solidFill>
                <a:latin typeface="Bookman Old Style" panose="02050604050505020204" pitchFamily="18" charset="0"/>
              </a:rPr>
              <a:t>Merriam-</a:t>
            </a:r>
          </a:p>
          <a:p>
            <a:r>
              <a:rPr lang="en-US" sz="2800" b="1" dirty="0">
                <a:solidFill>
                  <a:srgbClr val="014890"/>
                </a:solidFill>
                <a:latin typeface="Bookman Old Style" panose="02050604050505020204" pitchFamily="18" charset="0"/>
              </a:rPr>
              <a:t>Webster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353AE-511D-9D76-B415-47CFA89C062A}"/>
              </a:ext>
            </a:extLst>
          </p:cNvPr>
          <p:cNvSpPr txBox="1"/>
          <p:nvPr/>
        </p:nvSpPr>
        <p:spPr>
          <a:xfrm>
            <a:off x="3530600" y="1151466"/>
            <a:ext cx="379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“power to command thought, opinion, or behavior”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573A3-70F6-CB90-4DB4-E6880036C362}"/>
              </a:ext>
            </a:extLst>
          </p:cNvPr>
          <p:cNvSpPr txBox="1"/>
          <p:nvPr/>
        </p:nvSpPr>
        <p:spPr>
          <a:xfrm>
            <a:off x="1405465" y="3369733"/>
            <a:ext cx="683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14890"/>
                </a:solidFill>
                <a:latin typeface="Arial Narrow" panose="020B0606020202030204" pitchFamily="34" charset="0"/>
              </a:rPr>
              <a:t>Who has authority over religious action?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F85A81-F3CB-803C-30C6-F95F735B2677}"/>
              </a:ext>
            </a:extLst>
          </p:cNvPr>
          <p:cNvSpPr/>
          <p:nvPr/>
        </p:nvSpPr>
        <p:spPr>
          <a:xfrm rot="5400000">
            <a:off x="3983566" y="2545005"/>
            <a:ext cx="1202267" cy="658281"/>
          </a:xfrm>
          <a:prstGeom prst="rightArrow">
            <a:avLst/>
          </a:prstGeom>
          <a:solidFill>
            <a:srgbClr val="D7192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5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54A634-B77C-6478-A959-1E194C661588}"/>
              </a:ext>
            </a:extLst>
          </p:cNvPr>
          <p:cNvSpPr/>
          <p:nvPr/>
        </p:nvSpPr>
        <p:spPr>
          <a:xfrm>
            <a:off x="3272365" y="1104899"/>
            <a:ext cx="4157133" cy="1075267"/>
          </a:xfrm>
          <a:prstGeom prst="rect">
            <a:avLst/>
          </a:prstGeom>
          <a:solidFill>
            <a:schemeClr val="bg1"/>
          </a:solidFill>
          <a:ln w="38100">
            <a:solidFill>
              <a:srgbClr val="D71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5D0455-7320-C417-EECA-906A837CE54C}"/>
              </a:ext>
            </a:extLst>
          </p:cNvPr>
          <p:cNvSpPr/>
          <p:nvPr/>
        </p:nvSpPr>
        <p:spPr>
          <a:xfrm>
            <a:off x="1405466" y="660400"/>
            <a:ext cx="2032000" cy="1921933"/>
          </a:xfrm>
          <a:prstGeom prst="ellipse">
            <a:avLst/>
          </a:prstGeom>
          <a:solidFill>
            <a:schemeClr val="bg1"/>
          </a:solidFill>
          <a:ln w="57150">
            <a:solidFill>
              <a:srgbClr val="D71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9AEFC-D9F0-EE29-2CE8-5897AA2066BD}"/>
              </a:ext>
            </a:extLst>
          </p:cNvPr>
          <p:cNvSpPr txBox="1"/>
          <p:nvPr/>
        </p:nvSpPr>
        <p:spPr>
          <a:xfrm>
            <a:off x="1507063" y="1176865"/>
            <a:ext cx="1871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4890"/>
                </a:solidFill>
                <a:latin typeface="Bookman Old Style" panose="02050604050505020204" pitchFamily="18" charset="0"/>
              </a:rPr>
              <a:t>Merriam-</a:t>
            </a:r>
          </a:p>
          <a:p>
            <a:r>
              <a:rPr lang="en-US" sz="2800" b="1" dirty="0">
                <a:solidFill>
                  <a:srgbClr val="014890"/>
                </a:solidFill>
                <a:latin typeface="Bookman Old Style" panose="02050604050505020204" pitchFamily="18" charset="0"/>
              </a:rPr>
              <a:t>Webster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353AE-511D-9D76-B415-47CFA89C062A}"/>
              </a:ext>
            </a:extLst>
          </p:cNvPr>
          <p:cNvSpPr txBox="1"/>
          <p:nvPr/>
        </p:nvSpPr>
        <p:spPr>
          <a:xfrm>
            <a:off x="3530600" y="1151466"/>
            <a:ext cx="379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“power to command thought, opinion, or behavior”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573A3-70F6-CB90-4DB4-E6880036C362}"/>
              </a:ext>
            </a:extLst>
          </p:cNvPr>
          <p:cNvSpPr txBox="1"/>
          <p:nvPr/>
        </p:nvSpPr>
        <p:spPr>
          <a:xfrm>
            <a:off x="1405465" y="3369733"/>
            <a:ext cx="683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14890"/>
                </a:solidFill>
                <a:latin typeface="Arial Narrow" panose="020B0606020202030204" pitchFamily="34" charset="0"/>
              </a:rPr>
              <a:t>Who has authority over religious action?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B60B6-6C19-600A-F1E7-C71A02079B45}"/>
              </a:ext>
            </a:extLst>
          </p:cNvPr>
          <p:cNvSpPr txBox="1"/>
          <p:nvPr/>
        </p:nvSpPr>
        <p:spPr>
          <a:xfrm>
            <a:off x="0" y="4927600"/>
            <a:ext cx="916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71920"/>
                </a:solidFill>
                <a:latin typeface="Arial Narrow" panose="020B0606020202030204" pitchFamily="34" charset="0"/>
              </a:rPr>
              <a:t>Stakes Are High: </a:t>
            </a:r>
            <a:r>
              <a:rPr lang="en-US" sz="3200" b="1" dirty="0">
                <a:latin typeface="Arial Narrow" panose="020B0606020202030204" pitchFamily="34" charset="0"/>
              </a:rPr>
              <a:t>Matthew 7.21-23; John 14.23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F85A81-F3CB-803C-30C6-F95F735B2677}"/>
              </a:ext>
            </a:extLst>
          </p:cNvPr>
          <p:cNvSpPr/>
          <p:nvPr/>
        </p:nvSpPr>
        <p:spPr>
          <a:xfrm rot="5400000">
            <a:off x="3983566" y="2545005"/>
            <a:ext cx="1202267" cy="658281"/>
          </a:xfrm>
          <a:prstGeom prst="rightArrow">
            <a:avLst/>
          </a:prstGeom>
          <a:solidFill>
            <a:srgbClr val="D7192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0941AB7-DA57-61EE-180D-28FE6A136E47}"/>
              </a:ext>
            </a:extLst>
          </p:cNvPr>
          <p:cNvSpPr/>
          <p:nvPr/>
        </p:nvSpPr>
        <p:spPr>
          <a:xfrm rot="5400000">
            <a:off x="3983566" y="4119230"/>
            <a:ext cx="1202267" cy="658281"/>
          </a:xfrm>
          <a:prstGeom prst="rightArrow">
            <a:avLst/>
          </a:prstGeom>
          <a:solidFill>
            <a:srgbClr val="D7192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6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C927D-6735-752F-654D-992CDD55F026}"/>
              </a:ext>
            </a:extLst>
          </p:cNvPr>
          <p:cNvSpPr/>
          <p:nvPr/>
        </p:nvSpPr>
        <p:spPr>
          <a:xfrm>
            <a:off x="203191" y="166824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F4C3-E7F5-6FEF-B09E-422200065B63}"/>
              </a:ext>
            </a:extLst>
          </p:cNvPr>
          <p:cNvSpPr txBox="1"/>
          <p:nvPr/>
        </p:nvSpPr>
        <p:spPr>
          <a:xfrm>
            <a:off x="1718725" y="1693909"/>
            <a:ext cx="509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Samuel 6.1-11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David, Uzzah, &amp; The 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3C459-1541-0FAA-78EA-FECF87ED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1651002"/>
            <a:ext cx="1532468" cy="11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C927D-6735-752F-654D-992CDD55F026}"/>
              </a:ext>
            </a:extLst>
          </p:cNvPr>
          <p:cNvSpPr/>
          <p:nvPr/>
        </p:nvSpPr>
        <p:spPr>
          <a:xfrm>
            <a:off x="203191" y="166824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8917-7FEC-03F9-B7CD-5BE3F1FAECE0}"/>
              </a:ext>
            </a:extLst>
          </p:cNvPr>
          <p:cNvSpPr/>
          <p:nvPr/>
        </p:nvSpPr>
        <p:spPr>
          <a:xfrm>
            <a:off x="203190" y="3067846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F4C3-E7F5-6FEF-B09E-422200065B63}"/>
              </a:ext>
            </a:extLst>
          </p:cNvPr>
          <p:cNvSpPr txBox="1"/>
          <p:nvPr/>
        </p:nvSpPr>
        <p:spPr>
          <a:xfrm>
            <a:off x="1718725" y="1693909"/>
            <a:ext cx="509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Samuel 6.1-11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David, Uzzah, &amp; The 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3C459-1541-0FAA-78EA-FECF87ED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1651002"/>
            <a:ext cx="1532468" cy="1120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78F02-35FB-E700-1456-5139B5B8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0" y="3067846"/>
            <a:ext cx="1532468" cy="107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D0DB4-4A6A-872C-405C-612BB810CFB7}"/>
              </a:ext>
            </a:extLst>
          </p:cNvPr>
          <p:cNvSpPr txBox="1"/>
          <p:nvPr/>
        </p:nvSpPr>
        <p:spPr>
          <a:xfrm>
            <a:off x="1735658" y="3098797"/>
            <a:ext cx="506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7.1-13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Jesus, Pharisees, &amp; Scribes</a:t>
            </a:r>
          </a:p>
        </p:txBody>
      </p:sp>
    </p:spTree>
    <p:extLst>
      <p:ext uri="{BB962C8B-B14F-4D97-AF65-F5344CB8AC3E}">
        <p14:creationId xmlns:p14="http://schemas.microsoft.com/office/powerpoint/2010/main" val="238359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203192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718725" y="330198"/>
            <a:ext cx="509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Leviticus 10.1-3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Nadab &amp; Abihu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669E4-B4B8-8FFD-EBDE-DF066E33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" t="1967" r="2777" b="21120"/>
          <a:stretch/>
        </p:blipFill>
        <p:spPr>
          <a:xfrm>
            <a:off x="203192" y="304800"/>
            <a:ext cx="1515533" cy="1075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C927D-6735-752F-654D-992CDD55F026}"/>
              </a:ext>
            </a:extLst>
          </p:cNvPr>
          <p:cNvSpPr/>
          <p:nvPr/>
        </p:nvSpPr>
        <p:spPr>
          <a:xfrm>
            <a:off x="203191" y="166824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8917-7FEC-03F9-B7CD-5BE3F1FAECE0}"/>
              </a:ext>
            </a:extLst>
          </p:cNvPr>
          <p:cNvSpPr/>
          <p:nvPr/>
        </p:nvSpPr>
        <p:spPr>
          <a:xfrm>
            <a:off x="203190" y="3067846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18921-55F6-21FB-C23C-C8CBC8D0A287}"/>
              </a:ext>
            </a:extLst>
          </p:cNvPr>
          <p:cNvSpPr/>
          <p:nvPr/>
        </p:nvSpPr>
        <p:spPr>
          <a:xfrm>
            <a:off x="186257" y="4422515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F4C3-E7F5-6FEF-B09E-422200065B63}"/>
              </a:ext>
            </a:extLst>
          </p:cNvPr>
          <p:cNvSpPr txBox="1"/>
          <p:nvPr/>
        </p:nvSpPr>
        <p:spPr>
          <a:xfrm>
            <a:off x="1718725" y="1693909"/>
            <a:ext cx="509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Samuel 6.1-11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David, Uzzah, &amp; The 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3C459-1541-0FAA-78EA-FECF87ED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" y="1651002"/>
            <a:ext cx="1532468" cy="1120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78F02-35FB-E700-1456-5139B5B8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0" y="3067846"/>
            <a:ext cx="1532468" cy="107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D0DB4-4A6A-872C-405C-612BB810CFB7}"/>
              </a:ext>
            </a:extLst>
          </p:cNvPr>
          <p:cNvSpPr txBox="1"/>
          <p:nvPr/>
        </p:nvSpPr>
        <p:spPr>
          <a:xfrm>
            <a:off x="1735658" y="3098797"/>
            <a:ext cx="506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7.1-13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Jesus, Pharisees, &amp; Scribes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F9391A-F461-76F3-7DB5-84D411F1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0" y="4439450"/>
            <a:ext cx="1532468" cy="1058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DBAFF7-0377-8F1B-D90F-FA886BA1A73D}"/>
              </a:ext>
            </a:extLst>
          </p:cNvPr>
          <p:cNvSpPr txBox="1"/>
          <p:nvPr/>
        </p:nvSpPr>
        <p:spPr>
          <a:xfrm>
            <a:off x="1735658" y="4453463"/>
            <a:ext cx="506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9.1-6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Mount of Transfiguration</a:t>
            </a:r>
          </a:p>
        </p:txBody>
      </p:sp>
    </p:spTree>
    <p:extLst>
      <p:ext uri="{BB962C8B-B14F-4D97-AF65-F5344CB8AC3E}">
        <p14:creationId xmlns:p14="http://schemas.microsoft.com/office/powerpoint/2010/main" val="325649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201</TotalTime>
  <Words>376</Words>
  <Application>Microsoft Office PowerPoint</Application>
  <PresentationFormat>On-screen Show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Arial</vt:lpstr>
      <vt:lpstr>Calibri</vt:lpstr>
      <vt:lpstr>Bookman Old Style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Norfleet</dc:creator>
  <cp:lastModifiedBy>David Norfleet</cp:lastModifiedBy>
  <cp:revision>6</cp:revision>
  <dcterms:created xsi:type="dcterms:W3CDTF">2023-05-25T18:47:28Z</dcterms:created>
  <dcterms:modified xsi:type="dcterms:W3CDTF">2023-06-02T14:54:22Z</dcterms:modified>
</cp:coreProperties>
</file>