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4" r:id="rId4"/>
    <p:sldId id="299" r:id="rId5"/>
    <p:sldId id="300" r:id="rId6"/>
    <p:sldId id="301" r:id="rId7"/>
    <p:sldId id="302" r:id="rId8"/>
    <p:sldId id="303" r:id="rId9"/>
    <p:sldId id="291" r:id="rId10"/>
    <p:sldId id="304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90"/>
    <a:srgbClr val="C00000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644434" y="592181"/>
            <a:ext cx="8159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Isn’t this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kinda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of complex?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Is it fair that God rested salvation on something so convoluted?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3F7F7-09D6-8028-606F-433E748F3586}"/>
              </a:ext>
            </a:extLst>
          </p:cNvPr>
          <p:cNvSpPr txBox="1"/>
          <p:nvPr/>
        </p:nvSpPr>
        <p:spPr>
          <a:xfrm>
            <a:off x="1828800" y="2168427"/>
            <a:ext cx="6348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Simplest things are hardest to explain…</a:t>
            </a:r>
          </a:p>
          <a:p>
            <a:pPr>
              <a:buClr>
                <a:srgbClr val="C00000"/>
              </a:buClr>
            </a:pPr>
            <a:endParaRPr lang="en-US" sz="700" dirty="0">
              <a:solidFill>
                <a:srgbClr val="01489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 Narrow" panose="020B0606020202030204" pitchFamily="34" charset="0"/>
              </a:rPr>
              <a:t>“We are not asking the right questions…”</a:t>
            </a:r>
          </a:p>
          <a:p>
            <a:pPr>
              <a:buClr>
                <a:srgbClr val="C00000"/>
              </a:buClr>
            </a:pPr>
            <a:endParaRPr lang="en-US" sz="700" i="1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6020202030204" pitchFamily="34" charset="0"/>
              </a:rPr>
              <a:t>Valuing what God values</a:t>
            </a:r>
            <a:r>
              <a:rPr lang="en-US" sz="2800" i="1" dirty="0">
                <a:solidFill>
                  <a:srgbClr val="014890"/>
                </a:solidFill>
                <a:latin typeface="Arial Narrow" panose="020B0606020202030204" pitchFamily="34" charset="0"/>
              </a:rPr>
              <a:t>…(Humility and Reverence)</a:t>
            </a:r>
          </a:p>
        </p:txBody>
      </p:sp>
    </p:spTree>
    <p:extLst>
      <p:ext uri="{BB962C8B-B14F-4D97-AF65-F5344CB8AC3E}">
        <p14:creationId xmlns:p14="http://schemas.microsoft.com/office/powerpoint/2010/main" val="2148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15 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AUTHORITY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0333" y="2794575"/>
            <a:ext cx="54774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7,2023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7859C-CEAE-2019-EE78-2B9ED8D9207C}"/>
              </a:ext>
            </a:extLst>
          </p:cNvPr>
          <p:cNvSpPr/>
          <p:nvPr/>
        </p:nvSpPr>
        <p:spPr>
          <a:xfrm>
            <a:off x="918754" y="592185"/>
            <a:ext cx="7306491" cy="115823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AF6D9-DB42-AA80-A92C-A431794D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339634"/>
            <a:ext cx="1916974" cy="16633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3221B-59A1-D2FF-270F-CCB23E586BB4}"/>
              </a:ext>
            </a:extLst>
          </p:cNvPr>
          <p:cNvSpPr txBox="1"/>
          <p:nvPr/>
        </p:nvSpPr>
        <p:spPr>
          <a:xfrm>
            <a:off x="2835729" y="722809"/>
            <a:ext cx="538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BAA07-88D3-07D9-ABC9-4ACEE568EFB0}"/>
              </a:ext>
            </a:extLst>
          </p:cNvPr>
          <p:cNvSpPr txBox="1"/>
          <p:nvPr/>
        </p:nvSpPr>
        <p:spPr>
          <a:xfrm>
            <a:off x="1567542" y="2238097"/>
            <a:ext cx="60785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15.7-11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Barnabas and Paul: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James: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15.13-21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27692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7859C-CEAE-2019-EE78-2B9ED8D9207C}"/>
              </a:ext>
            </a:extLst>
          </p:cNvPr>
          <p:cNvSpPr/>
          <p:nvPr/>
        </p:nvSpPr>
        <p:spPr>
          <a:xfrm>
            <a:off x="918754" y="592185"/>
            <a:ext cx="7306491" cy="115823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AF6D9-DB42-AA80-A92C-A431794D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339634"/>
            <a:ext cx="1916974" cy="16633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3221B-59A1-D2FF-270F-CCB23E586BB4}"/>
              </a:ext>
            </a:extLst>
          </p:cNvPr>
          <p:cNvSpPr txBox="1"/>
          <p:nvPr/>
        </p:nvSpPr>
        <p:spPr>
          <a:xfrm>
            <a:off x="2835729" y="722809"/>
            <a:ext cx="538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BAA07-88D3-07D9-ABC9-4ACEE568EFB0}"/>
              </a:ext>
            </a:extLst>
          </p:cNvPr>
          <p:cNvSpPr txBox="1"/>
          <p:nvPr/>
        </p:nvSpPr>
        <p:spPr>
          <a:xfrm>
            <a:off x="1567542" y="2238097"/>
            <a:ext cx="60785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15.7-11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Barnabas and Paul: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James: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15.13-21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(9)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4DF2772-E391-6E7E-3FA3-28137E429A95}"/>
              </a:ext>
            </a:extLst>
          </p:cNvPr>
          <p:cNvSpPr/>
          <p:nvPr/>
        </p:nvSpPr>
        <p:spPr>
          <a:xfrm>
            <a:off x="3999409" y="3946959"/>
            <a:ext cx="1145179" cy="1127839"/>
          </a:xfrm>
          <a:prstGeom prst="downArrow">
            <a:avLst/>
          </a:pr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D8E38-63A2-9F39-93A2-BEE0B14909D5}"/>
              </a:ext>
            </a:extLst>
          </p:cNvPr>
          <p:cNvSpPr txBox="1"/>
          <p:nvPr/>
        </p:nvSpPr>
        <p:spPr>
          <a:xfrm>
            <a:off x="1171302" y="5245016"/>
            <a:ext cx="678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Appealed to God: </a:t>
            </a:r>
            <a:r>
              <a:rPr lang="en-US" sz="3600" b="1" dirty="0">
                <a:latin typeface="Arial Narrow" panose="020B0606020202030204" pitchFamily="34" charset="0"/>
              </a:rPr>
              <a:t>Acts 15.7, 12, 16</a:t>
            </a:r>
          </a:p>
        </p:txBody>
      </p:sp>
    </p:spTree>
    <p:extLst>
      <p:ext uri="{BB962C8B-B14F-4D97-AF65-F5344CB8AC3E}">
        <p14:creationId xmlns:p14="http://schemas.microsoft.com/office/powerpoint/2010/main" val="37056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7859C-CEAE-2019-EE78-2B9ED8D9207C}"/>
              </a:ext>
            </a:extLst>
          </p:cNvPr>
          <p:cNvSpPr/>
          <p:nvPr/>
        </p:nvSpPr>
        <p:spPr>
          <a:xfrm>
            <a:off x="918754" y="592185"/>
            <a:ext cx="7306491" cy="115823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AF6D9-DB42-AA80-A92C-A431794D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339634"/>
            <a:ext cx="1916974" cy="16633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3221B-59A1-D2FF-270F-CCB23E586BB4}"/>
              </a:ext>
            </a:extLst>
          </p:cNvPr>
          <p:cNvSpPr txBox="1"/>
          <p:nvPr/>
        </p:nvSpPr>
        <p:spPr>
          <a:xfrm>
            <a:off x="2835729" y="722809"/>
            <a:ext cx="538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BD47D-6F42-8386-FD6F-38EAA034F23E}"/>
              </a:ext>
            </a:extLst>
          </p:cNvPr>
          <p:cNvSpPr/>
          <p:nvPr/>
        </p:nvSpPr>
        <p:spPr>
          <a:xfrm>
            <a:off x="1828800" y="2523313"/>
            <a:ext cx="5529943" cy="905687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4E94A-BB28-11AD-FF66-D4492CD30FD7}"/>
              </a:ext>
            </a:extLst>
          </p:cNvPr>
          <p:cNvSpPr/>
          <p:nvPr/>
        </p:nvSpPr>
        <p:spPr>
          <a:xfrm>
            <a:off x="1828799" y="2523313"/>
            <a:ext cx="2743199" cy="87738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3EEC6-F7F8-6BEC-FE47-CA46EF96E5AE}"/>
              </a:ext>
            </a:extLst>
          </p:cNvPr>
          <p:cNvSpPr txBox="1"/>
          <p:nvPr/>
        </p:nvSpPr>
        <p:spPr>
          <a:xfrm>
            <a:off x="1828799" y="2692040"/>
            <a:ext cx="276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2D1A8-A216-4F6C-01CF-602F43355FBF}"/>
              </a:ext>
            </a:extLst>
          </p:cNvPr>
          <p:cNvSpPr txBox="1"/>
          <p:nvPr/>
        </p:nvSpPr>
        <p:spPr>
          <a:xfrm>
            <a:off x="4571998" y="2622372"/>
            <a:ext cx="278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Peter: </a:t>
            </a:r>
            <a:r>
              <a:rPr lang="en-US" sz="2000" b="1" dirty="0">
                <a:latin typeface="Arial Narrow" panose="020B0606020202030204" pitchFamily="34" charset="0"/>
              </a:rPr>
              <a:t>Acts 15.7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James : </a:t>
            </a:r>
            <a:r>
              <a:rPr lang="en-US" sz="2000" b="1" dirty="0">
                <a:latin typeface="Arial Narrow" panose="020B0606020202030204" pitchFamily="34" charset="0"/>
              </a:rPr>
              <a:t>Acts 15.15-18</a:t>
            </a:r>
          </a:p>
        </p:txBody>
      </p:sp>
    </p:spTree>
    <p:extLst>
      <p:ext uri="{BB962C8B-B14F-4D97-AF65-F5344CB8AC3E}">
        <p14:creationId xmlns:p14="http://schemas.microsoft.com/office/powerpoint/2010/main" val="69020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7859C-CEAE-2019-EE78-2B9ED8D9207C}"/>
              </a:ext>
            </a:extLst>
          </p:cNvPr>
          <p:cNvSpPr/>
          <p:nvPr/>
        </p:nvSpPr>
        <p:spPr>
          <a:xfrm>
            <a:off x="918754" y="592185"/>
            <a:ext cx="7306491" cy="115823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AF6D9-DB42-AA80-A92C-A431794D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339634"/>
            <a:ext cx="1916974" cy="16633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3221B-59A1-D2FF-270F-CCB23E586BB4}"/>
              </a:ext>
            </a:extLst>
          </p:cNvPr>
          <p:cNvSpPr txBox="1"/>
          <p:nvPr/>
        </p:nvSpPr>
        <p:spPr>
          <a:xfrm>
            <a:off x="2835729" y="722809"/>
            <a:ext cx="538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BD47D-6F42-8386-FD6F-38EAA034F23E}"/>
              </a:ext>
            </a:extLst>
          </p:cNvPr>
          <p:cNvSpPr/>
          <p:nvPr/>
        </p:nvSpPr>
        <p:spPr>
          <a:xfrm>
            <a:off x="1828800" y="2523313"/>
            <a:ext cx="5529943" cy="905687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306C08-23E4-04A8-1A71-F3964FD483CB}"/>
              </a:ext>
            </a:extLst>
          </p:cNvPr>
          <p:cNvSpPr/>
          <p:nvPr/>
        </p:nvSpPr>
        <p:spPr>
          <a:xfrm>
            <a:off x="1807026" y="3735977"/>
            <a:ext cx="5529943" cy="932909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4E94A-BB28-11AD-FF66-D4492CD30FD7}"/>
              </a:ext>
            </a:extLst>
          </p:cNvPr>
          <p:cNvSpPr/>
          <p:nvPr/>
        </p:nvSpPr>
        <p:spPr>
          <a:xfrm>
            <a:off x="1828799" y="2523313"/>
            <a:ext cx="2743199" cy="87738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8A79C-92AF-E217-0DEF-AB6BA0F167EF}"/>
              </a:ext>
            </a:extLst>
          </p:cNvPr>
          <p:cNvSpPr/>
          <p:nvPr/>
        </p:nvSpPr>
        <p:spPr>
          <a:xfrm>
            <a:off x="1798315" y="3716388"/>
            <a:ext cx="2764974" cy="93290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3EEC6-F7F8-6BEC-FE47-CA46EF96E5AE}"/>
              </a:ext>
            </a:extLst>
          </p:cNvPr>
          <p:cNvSpPr txBox="1"/>
          <p:nvPr/>
        </p:nvSpPr>
        <p:spPr>
          <a:xfrm>
            <a:off x="1828799" y="2692040"/>
            <a:ext cx="276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0165A-DDBA-C790-1398-88BD1DD9F722}"/>
              </a:ext>
            </a:extLst>
          </p:cNvPr>
          <p:cNvSpPr txBox="1"/>
          <p:nvPr/>
        </p:nvSpPr>
        <p:spPr>
          <a:xfrm>
            <a:off x="1807024" y="3918854"/>
            <a:ext cx="276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SHOWED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2D1A8-A216-4F6C-01CF-602F43355FBF}"/>
              </a:ext>
            </a:extLst>
          </p:cNvPr>
          <p:cNvSpPr txBox="1"/>
          <p:nvPr/>
        </p:nvSpPr>
        <p:spPr>
          <a:xfrm>
            <a:off x="4571998" y="2622372"/>
            <a:ext cx="278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Peter: </a:t>
            </a:r>
            <a:r>
              <a:rPr lang="en-US" sz="2000" b="1" dirty="0">
                <a:latin typeface="Arial Narrow" panose="020B0606020202030204" pitchFamily="34" charset="0"/>
              </a:rPr>
              <a:t>Acts 15.7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James : </a:t>
            </a:r>
            <a:r>
              <a:rPr lang="en-US" sz="2000" b="1" dirty="0">
                <a:latin typeface="Arial Narrow" panose="020B0606020202030204" pitchFamily="34" charset="0"/>
              </a:rPr>
              <a:t>Acts 15.15-18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8D024-5D58-B454-B602-F6B689636EFB}"/>
              </a:ext>
            </a:extLst>
          </p:cNvPr>
          <p:cNvSpPr txBox="1"/>
          <p:nvPr/>
        </p:nvSpPr>
        <p:spPr>
          <a:xfrm>
            <a:off x="4580709" y="3875311"/>
            <a:ext cx="2756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Paul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15.12</a:t>
            </a:r>
          </a:p>
        </p:txBody>
      </p:sp>
    </p:spTree>
    <p:extLst>
      <p:ext uri="{BB962C8B-B14F-4D97-AF65-F5344CB8AC3E}">
        <p14:creationId xmlns:p14="http://schemas.microsoft.com/office/powerpoint/2010/main" val="380596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7859C-CEAE-2019-EE78-2B9ED8D9207C}"/>
              </a:ext>
            </a:extLst>
          </p:cNvPr>
          <p:cNvSpPr/>
          <p:nvPr/>
        </p:nvSpPr>
        <p:spPr>
          <a:xfrm>
            <a:off x="918754" y="592185"/>
            <a:ext cx="7306491" cy="115823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AF6D9-DB42-AA80-A92C-A431794D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339634"/>
            <a:ext cx="1916974" cy="16633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3221B-59A1-D2FF-270F-CCB23E586BB4}"/>
              </a:ext>
            </a:extLst>
          </p:cNvPr>
          <p:cNvSpPr txBox="1"/>
          <p:nvPr/>
        </p:nvSpPr>
        <p:spPr>
          <a:xfrm>
            <a:off x="2835729" y="722809"/>
            <a:ext cx="538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BD47D-6F42-8386-FD6F-38EAA034F23E}"/>
              </a:ext>
            </a:extLst>
          </p:cNvPr>
          <p:cNvSpPr/>
          <p:nvPr/>
        </p:nvSpPr>
        <p:spPr>
          <a:xfrm>
            <a:off x="1828800" y="2523313"/>
            <a:ext cx="5529943" cy="905687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306C08-23E4-04A8-1A71-F3964FD483CB}"/>
              </a:ext>
            </a:extLst>
          </p:cNvPr>
          <p:cNvSpPr/>
          <p:nvPr/>
        </p:nvSpPr>
        <p:spPr>
          <a:xfrm>
            <a:off x="1807026" y="3735977"/>
            <a:ext cx="5529943" cy="932909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53581-F9F4-6813-910E-52FED9F9AE00}"/>
              </a:ext>
            </a:extLst>
          </p:cNvPr>
          <p:cNvSpPr/>
          <p:nvPr/>
        </p:nvSpPr>
        <p:spPr>
          <a:xfrm>
            <a:off x="1807025" y="5031383"/>
            <a:ext cx="5529943" cy="877389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4E94A-BB28-11AD-FF66-D4492CD30FD7}"/>
              </a:ext>
            </a:extLst>
          </p:cNvPr>
          <p:cNvSpPr/>
          <p:nvPr/>
        </p:nvSpPr>
        <p:spPr>
          <a:xfrm>
            <a:off x="1828799" y="2523313"/>
            <a:ext cx="2743199" cy="87738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8A79C-92AF-E217-0DEF-AB6BA0F167EF}"/>
              </a:ext>
            </a:extLst>
          </p:cNvPr>
          <p:cNvSpPr/>
          <p:nvPr/>
        </p:nvSpPr>
        <p:spPr>
          <a:xfrm>
            <a:off x="1798315" y="3716388"/>
            <a:ext cx="2764974" cy="93290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D90664-1F3E-A712-E3F5-F0A5368B8EA2}"/>
              </a:ext>
            </a:extLst>
          </p:cNvPr>
          <p:cNvSpPr/>
          <p:nvPr/>
        </p:nvSpPr>
        <p:spPr>
          <a:xfrm>
            <a:off x="1807024" y="5031383"/>
            <a:ext cx="2764975" cy="87738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3EEC6-F7F8-6BEC-FE47-CA46EF96E5AE}"/>
              </a:ext>
            </a:extLst>
          </p:cNvPr>
          <p:cNvSpPr txBox="1"/>
          <p:nvPr/>
        </p:nvSpPr>
        <p:spPr>
          <a:xfrm>
            <a:off x="1828799" y="2692040"/>
            <a:ext cx="276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0165A-DDBA-C790-1398-88BD1DD9F722}"/>
              </a:ext>
            </a:extLst>
          </p:cNvPr>
          <p:cNvSpPr txBox="1"/>
          <p:nvPr/>
        </p:nvSpPr>
        <p:spPr>
          <a:xfrm>
            <a:off x="1807024" y="3918854"/>
            <a:ext cx="276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SHOWED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DE4AC-EABA-AA5E-70D8-88116AA815B6}"/>
              </a:ext>
            </a:extLst>
          </p:cNvPr>
          <p:cNvSpPr txBox="1"/>
          <p:nvPr/>
        </p:nvSpPr>
        <p:spPr>
          <a:xfrm>
            <a:off x="1807024" y="5164180"/>
            <a:ext cx="276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CONCLUDED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2D1A8-A216-4F6C-01CF-602F43355FBF}"/>
              </a:ext>
            </a:extLst>
          </p:cNvPr>
          <p:cNvSpPr txBox="1"/>
          <p:nvPr/>
        </p:nvSpPr>
        <p:spPr>
          <a:xfrm>
            <a:off x="4571998" y="2622372"/>
            <a:ext cx="278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Peter: </a:t>
            </a:r>
            <a:r>
              <a:rPr lang="en-US" sz="2000" b="1" dirty="0">
                <a:latin typeface="Arial Narrow" panose="020B0606020202030204" pitchFamily="34" charset="0"/>
              </a:rPr>
              <a:t>Acts 15.7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James : </a:t>
            </a:r>
            <a:r>
              <a:rPr lang="en-US" sz="2000" b="1" dirty="0">
                <a:latin typeface="Arial Narrow" panose="020B0606020202030204" pitchFamily="34" charset="0"/>
              </a:rPr>
              <a:t>Acts 15.15-18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8D024-5D58-B454-B602-F6B689636EFB}"/>
              </a:ext>
            </a:extLst>
          </p:cNvPr>
          <p:cNvSpPr txBox="1"/>
          <p:nvPr/>
        </p:nvSpPr>
        <p:spPr>
          <a:xfrm>
            <a:off x="4580709" y="3875311"/>
            <a:ext cx="2756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Paul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1E8FB-79EE-B99C-046B-90FEA0AE0DAF}"/>
              </a:ext>
            </a:extLst>
          </p:cNvPr>
          <p:cNvSpPr txBox="1"/>
          <p:nvPr/>
        </p:nvSpPr>
        <p:spPr>
          <a:xfrm>
            <a:off x="4571998" y="5120637"/>
            <a:ext cx="278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15.7-9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James 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15.19</a:t>
            </a:r>
          </a:p>
        </p:txBody>
      </p:sp>
    </p:spTree>
    <p:extLst>
      <p:ext uri="{BB962C8B-B14F-4D97-AF65-F5344CB8AC3E}">
        <p14:creationId xmlns:p14="http://schemas.microsoft.com/office/powerpoint/2010/main" val="17680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7859C-CEAE-2019-EE78-2B9ED8D9207C}"/>
              </a:ext>
            </a:extLst>
          </p:cNvPr>
          <p:cNvSpPr/>
          <p:nvPr/>
        </p:nvSpPr>
        <p:spPr>
          <a:xfrm>
            <a:off x="918754" y="592185"/>
            <a:ext cx="7306491" cy="115823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3221B-59A1-D2FF-270F-CCB23E586BB4}"/>
              </a:ext>
            </a:extLst>
          </p:cNvPr>
          <p:cNvSpPr txBox="1"/>
          <p:nvPr/>
        </p:nvSpPr>
        <p:spPr>
          <a:xfrm>
            <a:off x="2835729" y="722809"/>
            <a:ext cx="538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BD47D-6F42-8386-FD6F-38EAA034F23E}"/>
              </a:ext>
            </a:extLst>
          </p:cNvPr>
          <p:cNvSpPr/>
          <p:nvPr/>
        </p:nvSpPr>
        <p:spPr>
          <a:xfrm>
            <a:off x="1828800" y="2523313"/>
            <a:ext cx="5529943" cy="905687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306C08-23E4-04A8-1A71-F3964FD483CB}"/>
              </a:ext>
            </a:extLst>
          </p:cNvPr>
          <p:cNvSpPr/>
          <p:nvPr/>
        </p:nvSpPr>
        <p:spPr>
          <a:xfrm>
            <a:off x="1807026" y="3735977"/>
            <a:ext cx="5529943" cy="932909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53581-F9F4-6813-910E-52FED9F9AE00}"/>
              </a:ext>
            </a:extLst>
          </p:cNvPr>
          <p:cNvSpPr/>
          <p:nvPr/>
        </p:nvSpPr>
        <p:spPr>
          <a:xfrm>
            <a:off x="1807025" y="5031383"/>
            <a:ext cx="5529943" cy="877389"/>
          </a:xfrm>
          <a:prstGeom prst="rect">
            <a:avLst/>
          </a:prstGeom>
          <a:solidFill>
            <a:schemeClr val="bg1"/>
          </a:solidFill>
          <a:ln w="38100"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4E94A-BB28-11AD-FF66-D4492CD30FD7}"/>
              </a:ext>
            </a:extLst>
          </p:cNvPr>
          <p:cNvSpPr/>
          <p:nvPr/>
        </p:nvSpPr>
        <p:spPr>
          <a:xfrm>
            <a:off x="1828799" y="2523313"/>
            <a:ext cx="2743199" cy="87738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8A79C-92AF-E217-0DEF-AB6BA0F167EF}"/>
              </a:ext>
            </a:extLst>
          </p:cNvPr>
          <p:cNvSpPr/>
          <p:nvPr/>
        </p:nvSpPr>
        <p:spPr>
          <a:xfrm>
            <a:off x="1798315" y="3716388"/>
            <a:ext cx="2764974" cy="93290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D90664-1F3E-A712-E3F5-F0A5368B8EA2}"/>
              </a:ext>
            </a:extLst>
          </p:cNvPr>
          <p:cNvSpPr/>
          <p:nvPr/>
        </p:nvSpPr>
        <p:spPr>
          <a:xfrm>
            <a:off x="1807024" y="5031383"/>
            <a:ext cx="2764975" cy="877389"/>
          </a:xfrm>
          <a:prstGeom prst="rect">
            <a:avLst/>
          </a:prstGeom>
          <a:solidFill>
            <a:srgbClr val="014890"/>
          </a:solidFill>
          <a:ln>
            <a:solidFill>
              <a:srgbClr val="014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3EEC6-F7F8-6BEC-FE47-CA46EF96E5AE}"/>
              </a:ext>
            </a:extLst>
          </p:cNvPr>
          <p:cNvSpPr txBox="1"/>
          <p:nvPr/>
        </p:nvSpPr>
        <p:spPr>
          <a:xfrm>
            <a:off x="1828799" y="2692040"/>
            <a:ext cx="276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0165A-DDBA-C790-1398-88BD1DD9F722}"/>
              </a:ext>
            </a:extLst>
          </p:cNvPr>
          <p:cNvSpPr txBox="1"/>
          <p:nvPr/>
        </p:nvSpPr>
        <p:spPr>
          <a:xfrm>
            <a:off x="1807024" y="3918854"/>
            <a:ext cx="276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SHOWED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DE4AC-EABA-AA5E-70D8-88116AA815B6}"/>
              </a:ext>
            </a:extLst>
          </p:cNvPr>
          <p:cNvSpPr txBox="1"/>
          <p:nvPr/>
        </p:nvSpPr>
        <p:spPr>
          <a:xfrm>
            <a:off x="1807024" y="5164180"/>
            <a:ext cx="276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CONCLUDED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2D1A8-A216-4F6C-01CF-602F43355FBF}"/>
              </a:ext>
            </a:extLst>
          </p:cNvPr>
          <p:cNvSpPr txBox="1"/>
          <p:nvPr/>
        </p:nvSpPr>
        <p:spPr>
          <a:xfrm>
            <a:off x="4571998" y="2813962"/>
            <a:ext cx="278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Peter: </a:t>
            </a:r>
            <a:r>
              <a:rPr lang="en-US" sz="2000" b="1" dirty="0">
                <a:latin typeface="Arial Narrow" panose="020B0606020202030204" pitchFamily="34" charset="0"/>
              </a:rPr>
              <a:t>Acts 10.20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8D024-5D58-B454-B602-F6B689636EFB}"/>
              </a:ext>
            </a:extLst>
          </p:cNvPr>
          <p:cNvSpPr txBox="1"/>
          <p:nvPr/>
        </p:nvSpPr>
        <p:spPr>
          <a:xfrm>
            <a:off x="4580710" y="4007912"/>
            <a:ext cx="27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10.9-16, 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1E8FB-79EE-B99C-046B-90FEA0AE0DAF}"/>
              </a:ext>
            </a:extLst>
          </p:cNvPr>
          <p:cNvSpPr txBox="1"/>
          <p:nvPr/>
        </p:nvSpPr>
        <p:spPr>
          <a:xfrm>
            <a:off x="4571998" y="5251270"/>
            <a:ext cx="278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10.28-29, 34-35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BDCE2-8F36-F8A7-2561-8D407FA0C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40" y="260482"/>
            <a:ext cx="1960519" cy="175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7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644434" y="592181"/>
            <a:ext cx="8159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Isn’t this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kinda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of arbitrary? Are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we forcing this on Scripture? Is this man-made instead of God given?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3F7F7-09D6-8028-606F-433E748F3586}"/>
              </a:ext>
            </a:extLst>
          </p:cNvPr>
          <p:cNvSpPr txBox="1"/>
          <p:nvPr/>
        </p:nvSpPr>
        <p:spPr>
          <a:xfrm>
            <a:off x="1828800" y="2386146"/>
            <a:ext cx="63485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Recognizing &amp; Acknowledging</a:t>
            </a:r>
          </a:p>
          <a:p>
            <a:pPr>
              <a:buClr>
                <a:srgbClr val="C00000"/>
              </a:buClr>
            </a:pPr>
            <a:endParaRPr lang="en-US" sz="700" dirty="0">
              <a:solidFill>
                <a:srgbClr val="01489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 Narrow" panose="020B0606020202030204" pitchFamily="34" charset="0"/>
              </a:rPr>
              <a:t>“The miracle of revelation was in the giving and confirming, not in the process of reception. God made man, for whom He made the word.”</a:t>
            </a:r>
          </a:p>
          <a:p>
            <a:pPr>
              <a:buClr>
                <a:srgbClr val="C00000"/>
              </a:buClr>
            </a:pPr>
            <a:endParaRPr lang="en-US" sz="700" i="1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6020202030204" pitchFamily="34" charset="0"/>
              </a:rPr>
              <a:t>Ephesians 3.1-7</a:t>
            </a:r>
          </a:p>
        </p:txBody>
      </p:sp>
    </p:spTree>
    <p:extLst>
      <p:ext uri="{BB962C8B-B14F-4D97-AF65-F5344CB8AC3E}">
        <p14:creationId xmlns:p14="http://schemas.microsoft.com/office/powerpoint/2010/main" val="15934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333</TotalTime>
  <Words>244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Narrow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7</cp:revision>
  <dcterms:created xsi:type="dcterms:W3CDTF">2023-05-25T18:47:28Z</dcterms:created>
  <dcterms:modified xsi:type="dcterms:W3CDTF">2023-06-07T14:01:46Z</dcterms:modified>
</cp:coreProperties>
</file>