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1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9"/>
  </p:normalViewPr>
  <p:slideViewPr>
    <p:cSldViewPr snapToGrid="0">
      <p:cViewPr varScale="1">
        <p:scale>
          <a:sx n="101" d="100"/>
          <a:sy n="101" d="100"/>
        </p:scale>
        <p:origin x="1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5A37F-BB40-414B-8941-EEFF33371E23}" type="datetimeFigureOut">
              <a:rPr lang="en-US" smtClean="0"/>
              <a:t>5/14/23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FBA0B-5A02-C445-8174-0C687A25B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8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40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05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73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1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FBA0B-5A02-C445-8174-0C687A25B6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0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8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0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6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9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7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27C6-5EFB-9D41-B0CB-E9BCF1FB961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83074-836F-334C-9E34-A87EC8A06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07FE2-F3CB-0CAD-3FA9-88A7CCB47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4896853" cy="2954337"/>
          </a:xfrm>
        </p:spPr>
        <p:txBody>
          <a:bodyPr>
            <a:normAutofit/>
          </a:bodyPr>
          <a:lstStyle/>
          <a:p>
            <a:r>
              <a:rPr lang="en-US" b="1" i="1" dirty="0"/>
              <a:t>Restoration Is Driven By Scripture</a:t>
            </a:r>
          </a:p>
        </p:txBody>
      </p:sp>
      <p:pic>
        <p:nvPicPr>
          <p:cNvPr id="1026" name="Picture 2" descr="Free Ruin Leftovers photo and picture">
            <a:extLst>
              <a:ext uri="{FF2B5EF4-FFF2-40B4-BE49-F238E27FC236}">
                <a16:creationId xmlns:a16="http://schemas.microsoft.com/office/drawing/2014/main" id="{20326E79-2C55-1C2D-92DC-486898E36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958" y="1162050"/>
            <a:ext cx="91440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6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Their </a:t>
            </a:r>
            <a:r>
              <a:rPr lang="en-US" sz="3600" b="1" i="1" dirty="0"/>
              <a:t>Return</a:t>
            </a:r>
            <a:r>
              <a:rPr lang="en-US" sz="3600" dirty="0"/>
              <a:t> Was Prophesied!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Moses, Isaiah and Jeremiah all spoke about captivity.</a:t>
            </a:r>
          </a:p>
          <a:p>
            <a:r>
              <a:rPr lang="en-US" dirty="0"/>
              <a:t>Leviticus 26:40-42</a:t>
            </a:r>
          </a:p>
          <a:p>
            <a:r>
              <a:rPr lang="en-US" dirty="0"/>
              <a:t>Isaiah 44:28</a:t>
            </a:r>
          </a:p>
          <a:p>
            <a:r>
              <a:rPr lang="en-US" dirty="0"/>
              <a:t>Jeremiah 29:10-11</a:t>
            </a:r>
          </a:p>
          <a:p>
            <a:pPr marL="0" indent="0">
              <a:buNone/>
            </a:pPr>
            <a:r>
              <a:rPr lang="en-US" dirty="0"/>
              <a:t>These statements moved Daniel to pray.</a:t>
            </a:r>
          </a:p>
          <a:p>
            <a:r>
              <a:rPr lang="en-US" dirty="0"/>
              <a:t>Daniel 9:1-2</a:t>
            </a:r>
          </a:p>
          <a:p>
            <a:r>
              <a:rPr lang="en-US" dirty="0"/>
              <a:t>Daniel 9:11-12, 19</a:t>
            </a:r>
          </a:p>
          <a:p>
            <a:pPr marL="0" indent="0">
              <a:buNone/>
            </a:pPr>
            <a:r>
              <a:rPr lang="en-US" dirty="0"/>
              <a:t>They had to get on board with God’s plan. </a:t>
            </a:r>
          </a:p>
          <a:p>
            <a:pPr marL="0" indent="0">
              <a:buNone/>
            </a:pPr>
            <a:r>
              <a:rPr lang="en-US" dirty="0"/>
              <a:t>(Ezra 1-2) </a:t>
            </a:r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14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C038B-D982-4A55-7C7E-D1D825C8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16568"/>
            <a:ext cx="7886700" cy="322486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TAKE AWAY: </a:t>
            </a:r>
            <a:r>
              <a:rPr lang="en-US" dirty="0"/>
              <a:t>When we restore God’s way of doing things, God’s purposes are fulfilled!</a:t>
            </a:r>
            <a:endParaRPr lang="en-US" b="1" dirty="0"/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31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Their </a:t>
            </a:r>
            <a:r>
              <a:rPr lang="en-US" sz="3200" b="1" i="1" dirty="0"/>
              <a:t>Restoration</a:t>
            </a:r>
            <a:r>
              <a:rPr lang="en-US" sz="3200" dirty="0"/>
              <a:t> was Regulated by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 set out to renew worship. This included the feast of booths. (Ezra 3:4)</a:t>
            </a:r>
          </a:p>
          <a:p>
            <a:r>
              <a:rPr lang="en-US" dirty="0"/>
              <a:t>It was to remember... (Leviticus 23:43)</a:t>
            </a:r>
          </a:p>
          <a:p>
            <a:r>
              <a:rPr lang="en-US" dirty="0"/>
              <a:t>It occurred at the harvest. (Leviticus 23:39)</a:t>
            </a:r>
          </a:p>
          <a:p>
            <a:r>
              <a:rPr lang="en-US" dirty="0"/>
              <a:t>It was one of the three mandatory feasts. (Deuteronomy 16:16</a:t>
            </a:r>
          </a:p>
          <a:p>
            <a:r>
              <a:rPr lang="en-US" dirty="0"/>
              <a:t>The sacrifices are prescribed in Numbers 29:12-40.</a:t>
            </a:r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06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Their </a:t>
            </a:r>
            <a:r>
              <a:rPr lang="en-US" sz="3200" b="1" i="1" dirty="0"/>
              <a:t>Restoration</a:t>
            </a:r>
            <a:r>
              <a:rPr lang="en-US" sz="3200" dirty="0"/>
              <a:t> was Regulated by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They set out to renew worship. This included the feast of booths. (Ezra 3:4)</a:t>
            </a:r>
          </a:p>
          <a:p>
            <a:pPr marL="0" indent="0">
              <a:buNone/>
            </a:pPr>
            <a:r>
              <a:rPr lang="en-US" dirty="0"/>
              <a:t>There is another effort to restore the feast of booths in Nehemiah 8.</a:t>
            </a:r>
          </a:p>
          <a:p>
            <a:r>
              <a:rPr lang="en-US" dirty="0"/>
              <a:t>They find it ”written in the law.”  (Nehemiah 8:13-15)</a:t>
            </a:r>
          </a:p>
          <a:p>
            <a:r>
              <a:rPr lang="en-US" dirty="0"/>
              <a:t>They made booths. (Nehemiah 8:17-18)</a:t>
            </a:r>
          </a:p>
          <a:p>
            <a:r>
              <a:rPr lang="en-US" dirty="0"/>
              <a:t>They had not done this for over 800 years!</a:t>
            </a:r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21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C038B-D982-4A55-7C7E-D1D825C8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16568"/>
            <a:ext cx="7886700" cy="322486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TAKE AWAY: </a:t>
            </a:r>
            <a:r>
              <a:rPr lang="en-US" dirty="0"/>
              <a:t>We are never finished with restoration!</a:t>
            </a:r>
            <a:endParaRPr lang="en-US" b="1" dirty="0"/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67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2D9A-B485-FE11-85D7-60C1E23B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Their </a:t>
            </a:r>
            <a:r>
              <a:rPr lang="en-US" sz="3600" b="1" i="1" dirty="0"/>
              <a:t>Renewed Commitment </a:t>
            </a:r>
            <a:r>
              <a:rPr lang="en-US" sz="3600" dirty="0"/>
              <a:t>was Motivated by Scripture!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FB4A0-0E2B-6DD0-8417-6528357F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4611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They </a:t>
            </a:r>
            <a:r>
              <a:rPr lang="en-US" b="1" dirty="0"/>
              <a:t>READ</a:t>
            </a:r>
            <a:r>
              <a:rPr lang="en-US" dirty="0"/>
              <a:t> the law.</a:t>
            </a:r>
          </a:p>
          <a:p>
            <a:r>
              <a:rPr lang="en-US" dirty="0"/>
              <a:t>Nehemiah 8:1</a:t>
            </a:r>
          </a:p>
          <a:p>
            <a:r>
              <a:rPr lang="en-US" dirty="0"/>
              <a:t>Nehemiah 8:3</a:t>
            </a:r>
          </a:p>
          <a:p>
            <a:r>
              <a:rPr lang="en-US" dirty="0"/>
              <a:t>Nehemiah 8:5, 8</a:t>
            </a:r>
          </a:p>
          <a:p>
            <a:pPr marL="0" indent="0">
              <a:buNone/>
            </a:pPr>
            <a:r>
              <a:rPr lang="en-US" dirty="0"/>
              <a:t>They </a:t>
            </a:r>
            <a:r>
              <a:rPr lang="en-US" b="1" dirty="0"/>
              <a:t>REPENTED</a:t>
            </a:r>
            <a:r>
              <a:rPr lang="en-US" dirty="0"/>
              <a:t> of their sin. (Nehemiah 9:1-3)</a:t>
            </a:r>
          </a:p>
          <a:p>
            <a:pPr marL="0" indent="0">
              <a:buNone/>
            </a:pPr>
            <a:r>
              <a:rPr lang="en-US" dirty="0"/>
              <a:t>They </a:t>
            </a:r>
            <a:r>
              <a:rPr lang="en-US" b="1" dirty="0"/>
              <a:t>RENEWED</a:t>
            </a:r>
            <a:r>
              <a:rPr lang="en-US" dirty="0"/>
              <a:t> their covenant with God.</a:t>
            </a:r>
          </a:p>
          <a:p>
            <a:r>
              <a:rPr lang="en-US" dirty="0"/>
              <a:t>Nehemiah 9:38</a:t>
            </a:r>
          </a:p>
          <a:p>
            <a:r>
              <a:rPr lang="en-US" dirty="0"/>
              <a:t>Nehemiah 10:28-29</a:t>
            </a:r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05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3C038B-D982-4A55-7C7E-D1D825C8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16568"/>
            <a:ext cx="7886700" cy="322486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TAKE AWAY: </a:t>
            </a:r>
            <a:r>
              <a:rPr lang="en-US" dirty="0"/>
              <a:t>Restoration happens in the hearts and minds of God’s people. It goes beyond forms and structures.</a:t>
            </a:r>
            <a:endParaRPr lang="en-US" b="1" dirty="0"/>
          </a:p>
        </p:txBody>
      </p:sp>
      <p:pic>
        <p:nvPicPr>
          <p:cNvPr id="2050" name="Picture 2" descr="Free Ruin Leftovers photo and picture">
            <a:extLst>
              <a:ext uri="{FF2B5EF4-FFF2-40B4-BE49-F238E27FC236}">
                <a16:creationId xmlns:a16="http://schemas.microsoft.com/office/drawing/2014/main" id="{DF7A6920-A2B1-2A38-1911-B5367A53E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74" y="4939364"/>
            <a:ext cx="3080084" cy="191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94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</TotalTime>
  <Words>282</Words>
  <Application>Microsoft Macintosh PowerPoint</Application>
  <PresentationFormat>On-screen Show (4:3)</PresentationFormat>
  <Paragraphs>42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Restoration Is Driven By Scripture</vt:lpstr>
      <vt:lpstr>Their Return Was Prophesied!</vt:lpstr>
      <vt:lpstr>TAKE AWAY: When we restore God’s way of doing things, God’s purposes are fulfilled!</vt:lpstr>
      <vt:lpstr>Their Restoration was Regulated by Scripture</vt:lpstr>
      <vt:lpstr>Their Restoration was Regulated by Scripture</vt:lpstr>
      <vt:lpstr>TAKE AWAY: We are never finished with restoration!</vt:lpstr>
      <vt:lpstr>Their Renewed Commitment was Motivated by Scripture!</vt:lpstr>
      <vt:lpstr>TAKE AWAY: Restoration happens in the hearts and minds of God’s people. It goes beyond forms and structures.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Restoration:</dc:title>
  <dc:creator>Sid Latham</dc:creator>
  <cp:lastModifiedBy>Sid Latham</cp:lastModifiedBy>
  <cp:revision>3</cp:revision>
  <dcterms:created xsi:type="dcterms:W3CDTF">2023-04-09T10:51:38Z</dcterms:created>
  <dcterms:modified xsi:type="dcterms:W3CDTF">2023-05-14T12:01:15Z</dcterms:modified>
</cp:coreProperties>
</file>