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106" d="100"/>
          <a:sy n="10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5A37F-BB40-414B-8941-EEFF33371E23}" type="datetimeFigureOut">
              <a:rPr lang="en-US" smtClean="0"/>
              <a:t>4/9/23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FBA0B-5A02-C445-8174-0C687A25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0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1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4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0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0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6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9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7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27C6-5EFB-9D41-B0CB-E9BCF1FB9615}" type="datetimeFigureOut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07FE2-F3CB-0CAD-3FA9-88A7CCB47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4896853" cy="2387600"/>
          </a:xfrm>
        </p:spPr>
        <p:txBody>
          <a:bodyPr/>
          <a:lstStyle/>
          <a:p>
            <a:r>
              <a:rPr lang="en-US" dirty="0"/>
              <a:t>Restoration: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F88D32-1AF4-64E1-5ED9-EBEB786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3862137" cy="1655762"/>
          </a:xfrm>
        </p:spPr>
        <p:txBody>
          <a:bodyPr/>
          <a:lstStyle/>
          <a:p>
            <a:r>
              <a:rPr lang="en-US" dirty="0"/>
              <a:t>The Story of God’s People</a:t>
            </a:r>
          </a:p>
        </p:txBody>
      </p:sp>
      <p:pic>
        <p:nvPicPr>
          <p:cNvPr id="1026" name="Picture 2" descr="Free Ruin Leftovers photo and picture">
            <a:extLst>
              <a:ext uri="{FF2B5EF4-FFF2-40B4-BE49-F238E27FC236}">
                <a16:creationId xmlns:a16="http://schemas.microsoft.com/office/drawing/2014/main" id="{20326E79-2C55-1C2D-92DC-486898E36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958" y="1162050"/>
            <a:ext cx="91440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6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Restoration is the Story of God’s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Joshua – Joshua 5:4-5</a:t>
            </a:r>
          </a:p>
          <a:p>
            <a:pPr marL="0" indent="0">
              <a:buNone/>
            </a:pPr>
            <a:r>
              <a:rPr lang="en-US" dirty="0"/>
              <a:t>Many of the kings:</a:t>
            </a:r>
          </a:p>
          <a:p>
            <a:r>
              <a:rPr lang="en-US" dirty="0"/>
              <a:t>David – 1 Chronicles 13:3</a:t>
            </a:r>
          </a:p>
          <a:p>
            <a:r>
              <a:rPr lang="en-US" dirty="0"/>
              <a:t>Asa – 2 Chronicles 15:8</a:t>
            </a:r>
          </a:p>
          <a:p>
            <a:r>
              <a:rPr lang="en-US" dirty="0"/>
              <a:t>Jehoshaphat – 2 Chronicles 19:4</a:t>
            </a:r>
          </a:p>
          <a:p>
            <a:r>
              <a:rPr lang="en-US" dirty="0" err="1"/>
              <a:t>Joash</a:t>
            </a:r>
            <a:r>
              <a:rPr lang="en-US" dirty="0"/>
              <a:t> – 2 Chronicles 24:4</a:t>
            </a:r>
          </a:p>
          <a:p>
            <a:r>
              <a:rPr lang="en-US" dirty="0"/>
              <a:t>Hezekiah – 2 Chronicles 29:3</a:t>
            </a:r>
          </a:p>
          <a:p>
            <a:r>
              <a:rPr lang="en-US" dirty="0"/>
              <a:t>Josiah – 2 Chronicles 34:10</a:t>
            </a:r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4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Restoration is the Story of God’s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Post Exilic Period:</a:t>
            </a:r>
          </a:p>
          <a:p>
            <a:r>
              <a:rPr lang="en-US" dirty="0"/>
              <a:t>Restoring the temple (Ezra 3-6)</a:t>
            </a:r>
          </a:p>
          <a:p>
            <a:r>
              <a:rPr lang="en-US" dirty="0"/>
              <a:t>Restoring purity (Ezra 9-10)</a:t>
            </a:r>
          </a:p>
          <a:p>
            <a:r>
              <a:rPr lang="en-US" dirty="0"/>
              <a:t>Restoring the walls (Nehemiah 1-6)</a:t>
            </a:r>
          </a:p>
          <a:p>
            <a:r>
              <a:rPr lang="en-US" dirty="0"/>
              <a:t>Restoring the covenant (Nehemiah 8-10)</a:t>
            </a:r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06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Church: A Restoration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46118" cy="4351338"/>
          </a:xfrm>
        </p:spPr>
        <p:txBody>
          <a:bodyPr/>
          <a:lstStyle/>
          <a:p>
            <a:r>
              <a:rPr lang="en-US" dirty="0"/>
              <a:t>“Lord, is it at this time you are restoring the kingdom to Israel?” (Acts 1:6)</a:t>
            </a:r>
          </a:p>
          <a:p>
            <a:pPr lvl="1"/>
            <a:r>
              <a:rPr lang="en-US" dirty="0"/>
              <a:t>Luke 24:44-45</a:t>
            </a:r>
          </a:p>
          <a:p>
            <a:pPr lvl="1"/>
            <a:r>
              <a:rPr lang="en-US" dirty="0"/>
              <a:t>Acts 1:3</a:t>
            </a:r>
          </a:p>
          <a:p>
            <a:r>
              <a:rPr lang="en-US" dirty="0"/>
              <a:t>“I will </a:t>
            </a:r>
            <a:r>
              <a:rPr lang="en-US" i="1" dirty="0"/>
              <a:t>rebuild </a:t>
            </a:r>
            <a:r>
              <a:rPr lang="en-US" dirty="0"/>
              <a:t>the tabernacle of David...” (Acts 15:16-17)</a:t>
            </a:r>
          </a:p>
          <a:p>
            <a:r>
              <a:rPr lang="en-US" dirty="0"/>
              <a:t>The restoration of all things! (Acts 3:19-21)</a:t>
            </a:r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05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Restoration: More Than Outward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46118" cy="4351338"/>
          </a:xfrm>
        </p:spPr>
        <p:txBody>
          <a:bodyPr/>
          <a:lstStyle/>
          <a:p>
            <a:r>
              <a:rPr lang="en-US" dirty="0"/>
              <a:t>Restoration has often been conceived of as outward and structural. </a:t>
            </a:r>
          </a:p>
          <a:p>
            <a:r>
              <a:rPr lang="en-US" dirty="0"/>
              <a:t>The church in Ephesus:</a:t>
            </a:r>
          </a:p>
          <a:p>
            <a:pPr lvl="1"/>
            <a:r>
              <a:rPr lang="en-US" dirty="0"/>
              <a:t>Acts 19:10</a:t>
            </a:r>
          </a:p>
          <a:p>
            <a:pPr lvl="1"/>
            <a:r>
              <a:rPr lang="en-US" dirty="0"/>
              <a:t>1 Timothy 1:3</a:t>
            </a:r>
          </a:p>
          <a:p>
            <a:r>
              <a:rPr lang="en-US" dirty="0"/>
              <a:t>Ephesus needed to be restored! (Revelation 2:2-4)</a:t>
            </a:r>
          </a:p>
          <a:p>
            <a:r>
              <a:rPr lang="en-US" dirty="0"/>
              <a:t>What is restoration? </a:t>
            </a:r>
            <a:r>
              <a:rPr lang="en-US"/>
              <a:t>(Ephesians 4:11-13) </a:t>
            </a:r>
            <a:endParaRPr lang="en-US" dirty="0"/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314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193</Words>
  <Application>Microsoft Macintosh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Restoration:</vt:lpstr>
      <vt:lpstr>Restoration is the Story of God’s People</vt:lpstr>
      <vt:lpstr>Restoration is the Story of God’s People</vt:lpstr>
      <vt:lpstr>The Church: A Restoration Movement</vt:lpstr>
      <vt:lpstr>Restoration: More Than Outward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Restoration:</dc:title>
  <dc:creator>Sid Latham</dc:creator>
  <cp:lastModifiedBy>Sid Latham</cp:lastModifiedBy>
  <cp:revision>1</cp:revision>
  <dcterms:created xsi:type="dcterms:W3CDTF">2023-04-09T10:51:38Z</dcterms:created>
  <dcterms:modified xsi:type="dcterms:W3CDTF">2023-04-09T11:11:34Z</dcterms:modified>
</cp:coreProperties>
</file>