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4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7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9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7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093B-10E7-7A49-9D61-A3E00EA813B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CFBA-4B8F-0F47-91F6-0108D3AF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Paper Heart photo and picture">
            <a:extLst>
              <a:ext uri="{FF2B5EF4-FFF2-40B4-BE49-F238E27FC236}">
                <a16:creationId xmlns:a16="http://schemas.microsoft.com/office/drawing/2014/main" id="{9633B3CD-5323-976B-3FD5-F33852E19B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B4940B-4A58-F9AC-6B8B-AAD9BC91D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863" y="5234320"/>
            <a:ext cx="5198489" cy="752217"/>
          </a:xfrm>
        </p:spPr>
        <p:txBody>
          <a:bodyPr anchor="b">
            <a:normAutofit/>
          </a:bodyPr>
          <a:lstStyle/>
          <a:p>
            <a:pPr algn="l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Blessed are the pure in heart...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6134A-AB76-6AD0-96C2-59AC7543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864" y="6059086"/>
            <a:ext cx="5198489" cy="4981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Matthew 5:8</a:t>
            </a:r>
          </a:p>
        </p:txBody>
      </p:sp>
    </p:spTree>
    <p:extLst>
      <p:ext uri="{BB962C8B-B14F-4D97-AF65-F5344CB8AC3E}">
        <p14:creationId xmlns:p14="http://schemas.microsoft.com/office/powerpoint/2010/main" val="237167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281862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b="0" dirty="0">
                <a:effectLst/>
              </a:rPr>
              <a:t>Single minded devotion or purity of heart is the theme of James.</a:t>
            </a:r>
          </a:p>
          <a:p>
            <a:pPr lvl="1"/>
            <a:r>
              <a:rPr lang="en-US" dirty="0"/>
              <a:t>James 1:8</a:t>
            </a:r>
          </a:p>
          <a:p>
            <a:pPr lvl="1"/>
            <a:r>
              <a:rPr lang="en-US" b="0" dirty="0">
                <a:effectLst/>
              </a:rPr>
              <a:t>James 4:8</a:t>
            </a:r>
          </a:p>
          <a:p>
            <a:pPr lvl="1"/>
            <a:r>
              <a:rPr lang="en-US" dirty="0"/>
              <a:t>James 5:12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87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The pure in heart will see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281862"/>
          </a:xfrm>
        </p:spPr>
        <p:txBody>
          <a:bodyPr>
            <a:normAutofit/>
          </a:bodyPr>
          <a:lstStyle/>
          <a:p>
            <a:r>
              <a:rPr lang="en-US" b="0" dirty="0">
                <a:effectLst/>
              </a:rPr>
              <a:t>This is affirmed in the Psalms.</a:t>
            </a:r>
          </a:p>
          <a:p>
            <a:pPr lvl="1"/>
            <a:r>
              <a:rPr lang="en-US" dirty="0"/>
              <a:t>Psalm 73:1</a:t>
            </a:r>
          </a:p>
          <a:p>
            <a:pPr lvl="1"/>
            <a:r>
              <a:rPr lang="en-US" b="0" dirty="0">
                <a:effectLst/>
              </a:rPr>
              <a:t>Psalm 24:3-4</a:t>
            </a:r>
          </a:p>
          <a:p>
            <a:r>
              <a:rPr lang="en-US" dirty="0"/>
              <a:t>No one has seen God!</a:t>
            </a:r>
          </a:p>
          <a:p>
            <a:pPr lvl="1"/>
            <a:r>
              <a:rPr lang="en-US" b="0" dirty="0">
                <a:effectLst/>
              </a:rPr>
              <a:t>Exodus 33:20</a:t>
            </a:r>
          </a:p>
          <a:p>
            <a:pPr lvl="1"/>
            <a:r>
              <a:rPr lang="en-US" dirty="0"/>
              <a:t>John 1:18</a:t>
            </a:r>
          </a:p>
          <a:p>
            <a:r>
              <a:rPr lang="en-US" b="0" dirty="0">
                <a:effectLst/>
              </a:rPr>
              <a:t>We will see God as He is. (1 John 3:2-3)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11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was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to be pure in heart? (Matthew 6:24)</a:t>
            </a:r>
          </a:p>
          <a:p>
            <a:r>
              <a:rPr lang="en-US" dirty="0"/>
              <a:t>Jesus exemplified this!</a:t>
            </a:r>
          </a:p>
          <a:p>
            <a:pPr lvl="1"/>
            <a:r>
              <a:rPr lang="en-US" sz="2800" dirty="0"/>
              <a:t>Mark 1:38</a:t>
            </a:r>
          </a:p>
          <a:p>
            <a:pPr lvl="1"/>
            <a:r>
              <a:rPr lang="en-US" sz="2800" dirty="0"/>
              <a:t>John 4:34</a:t>
            </a:r>
          </a:p>
          <a:p>
            <a:pPr lvl="1"/>
            <a:r>
              <a:rPr lang="en-US" sz="2800" dirty="0"/>
              <a:t>John 5:30</a:t>
            </a:r>
          </a:p>
          <a:p>
            <a:pPr lvl="1"/>
            <a:r>
              <a:rPr lang="en-US" sz="2800" dirty="0"/>
              <a:t>John 6:38</a:t>
            </a:r>
          </a:p>
          <a:p>
            <a:r>
              <a:rPr lang="en-US" dirty="0"/>
              <a:t>Jesus was the perfect disciple! (Isaiah 50:4-5)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7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 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6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1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lvl="1"/>
            <a:r>
              <a:rPr lang="en-US" b="0" dirty="0">
                <a:effectLst/>
              </a:rPr>
              <a:t>What do I want to preserve or avoid at any cost? 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85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lvl="1"/>
            <a:r>
              <a:rPr lang="en-US" b="0" dirty="0">
                <a:effectLst/>
              </a:rPr>
              <a:t>What do I want to preserve or avoid at any cost?</a:t>
            </a:r>
          </a:p>
          <a:p>
            <a:pPr lvl="1"/>
            <a:r>
              <a:rPr lang="en-US" b="0" dirty="0">
                <a:effectLst/>
              </a:rPr>
              <a:t>Where do I put my trust? 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75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lvl="1"/>
            <a:r>
              <a:rPr lang="en-US" b="0" dirty="0">
                <a:effectLst/>
              </a:rPr>
              <a:t>What do I want to preserve or avoid at any cost?</a:t>
            </a:r>
          </a:p>
          <a:p>
            <a:pPr lvl="1"/>
            <a:r>
              <a:rPr lang="en-US" b="0" dirty="0">
                <a:effectLst/>
              </a:rPr>
              <a:t>Where do I put my trust?</a:t>
            </a:r>
          </a:p>
          <a:p>
            <a:pPr lvl="1"/>
            <a:r>
              <a:rPr lang="en-US" b="0" dirty="0">
                <a:effectLst/>
              </a:rPr>
              <a:t>What do I fear?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37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161546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lvl="1"/>
            <a:r>
              <a:rPr lang="en-US" b="0" dirty="0">
                <a:effectLst/>
              </a:rPr>
              <a:t>What do I want to preserve or avoid at any cost?</a:t>
            </a:r>
          </a:p>
          <a:p>
            <a:pPr lvl="1"/>
            <a:r>
              <a:rPr lang="en-US" b="0" dirty="0">
                <a:effectLst/>
              </a:rPr>
              <a:t>Where do I put my trust?</a:t>
            </a:r>
          </a:p>
          <a:p>
            <a:pPr lvl="1"/>
            <a:r>
              <a:rPr lang="en-US" b="0" dirty="0">
                <a:effectLst/>
              </a:rPr>
              <a:t>What do I fear?</a:t>
            </a:r>
          </a:p>
          <a:p>
            <a:pPr lvl="1"/>
            <a:r>
              <a:rPr lang="en-US" b="0" dirty="0">
                <a:effectLst/>
              </a:rPr>
              <a:t>When a certain desire is not met, do I feel frustration, anxiety, resentment, bitterness, anger, or depression?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58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5D49-31F8-D70F-BD59-A6D74CF7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633"/>
          </a:xfrm>
        </p:spPr>
        <p:txBody>
          <a:bodyPr/>
          <a:lstStyle/>
          <a:p>
            <a:r>
              <a:rPr lang="en-US" dirty="0"/>
              <a:t>We must be pure in heart!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9CE-062E-0B2B-DE6F-9325E28D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6138"/>
            <a:ext cx="8395035" cy="5281862"/>
          </a:xfrm>
        </p:spPr>
        <p:txBody>
          <a:bodyPr>
            <a:normAutofit/>
          </a:bodyPr>
          <a:lstStyle/>
          <a:p>
            <a:r>
              <a:rPr lang="en-US" dirty="0"/>
              <a:t>We must eliminate competing desires. (Romans 6:6-7; Colossians 3:5)</a:t>
            </a:r>
          </a:p>
          <a:p>
            <a:r>
              <a:rPr lang="en-US" dirty="0"/>
              <a:t>Consider the following:</a:t>
            </a:r>
          </a:p>
          <a:p>
            <a:pPr lvl="1"/>
            <a:r>
              <a:rPr lang="en-US" b="0" dirty="0">
                <a:effectLst/>
              </a:rPr>
              <a:t>What am I preoccupied with?</a:t>
            </a:r>
          </a:p>
          <a:p>
            <a:pPr lvl="1"/>
            <a:r>
              <a:rPr lang="en-US" b="0" dirty="0">
                <a:effectLst/>
              </a:rPr>
              <a:t>“If only ______, then I would be happy, fulfilled, and secure.”</a:t>
            </a:r>
          </a:p>
          <a:p>
            <a:pPr lvl="1"/>
            <a:r>
              <a:rPr lang="en-US" b="0" dirty="0">
                <a:effectLst/>
              </a:rPr>
              <a:t>What do I want to preserve or avoid at any cost?</a:t>
            </a:r>
          </a:p>
          <a:p>
            <a:pPr lvl="1"/>
            <a:r>
              <a:rPr lang="en-US" b="0" dirty="0">
                <a:effectLst/>
              </a:rPr>
              <a:t>Where do I put my trust?</a:t>
            </a:r>
          </a:p>
          <a:p>
            <a:pPr lvl="1"/>
            <a:r>
              <a:rPr lang="en-US" b="0" dirty="0">
                <a:effectLst/>
              </a:rPr>
              <a:t>What do I fear?</a:t>
            </a:r>
          </a:p>
          <a:p>
            <a:pPr lvl="1"/>
            <a:r>
              <a:rPr lang="en-US" b="0" dirty="0">
                <a:effectLst/>
              </a:rPr>
              <a:t>When a certain desire is not met, do I feel frustration, anxiety, resentment, bitterness, anger, or depression?</a:t>
            </a:r>
          </a:p>
          <a:p>
            <a:pPr lvl="1"/>
            <a:r>
              <a:rPr lang="en-US" b="0" dirty="0">
                <a:effectLst/>
              </a:rPr>
              <a:t>Is there something I desire so much that I am willing to disappoint or hurt others in order to have it? </a:t>
            </a:r>
          </a:p>
          <a:p>
            <a:pPr marL="457200" lvl="1" indent="0">
              <a:buNone/>
            </a:pPr>
            <a:r>
              <a:rPr lang="en-US" dirty="0"/>
              <a:t>	(Ken Sande, </a:t>
            </a:r>
            <a:r>
              <a:rPr lang="en-US" i="1" dirty="0"/>
              <a:t>The Peacemaker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A12C96-D767-F4D2-0436-C3CF1396553D}"/>
              </a:ext>
            </a:extLst>
          </p:cNvPr>
          <p:cNvSpPr/>
          <p:nvPr/>
        </p:nvSpPr>
        <p:spPr>
          <a:xfrm>
            <a:off x="120316" y="0"/>
            <a:ext cx="216568" cy="6858000"/>
          </a:xfrm>
          <a:prstGeom prst="rect">
            <a:avLst/>
          </a:prstGeom>
          <a:solidFill>
            <a:srgbClr val="56413B"/>
          </a:solidFill>
          <a:ln>
            <a:solidFill>
              <a:srgbClr val="564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e Heart Love vector and picture">
            <a:extLst>
              <a:ext uri="{FF2B5EF4-FFF2-40B4-BE49-F238E27FC236}">
                <a16:creationId xmlns:a16="http://schemas.microsoft.com/office/drawing/2014/main" id="{0D20F841-76BA-85B7-6F1D-517C4D9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3425" y="5569369"/>
            <a:ext cx="1087458" cy="1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22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</TotalTime>
  <Words>661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Blessed are the pure in heart...</vt:lpstr>
      <vt:lpstr>Jesus was pure in heart!</vt:lpstr>
      <vt:lpstr>We must be pure in heart!</vt:lpstr>
      <vt:lpstr>We must be pure in heart!</vt:lpstr>
      <vt:lpstr>We must be pure in heart!</vt:lpstr>
      <vt:lpstr>We must be pure in heart!</vt:lpstr>
      <vt:lpstr>We must be pure in heart!</vt:lpstr>
      <vt:lpstr>We must be pure in heart!</vt:lpstr>
      <vt:lpstr>We must be pure in heart!</vt:lpstr>
      <vt:lpstr>We must be pure in heart!</vt:lpstr>
      <vt:lpstr>The pure in heart will see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pure in heart...</dc:title>
  <dc:creator>Sid Latham</dc:creator>
  <cp:lastModifiedBy>Sid Latham</cp:lastModifiedBy>
  <cp:revision>1</cp:revision>
  <dcterms:created xsi:type="dcterms:W3CDTF">2023-04-16T10:06:56Z</dcterms:created>
  <dcterms:modified xsi:type="dcterms:W3CDTF">2023-04-16T12:13:13Z</dcterms:modified>
</cp:coreProperties>
</file>