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>
      <p:cViewPr varScale="1">
        <p:scale>
          <a:sx n="106" d="100"/>
          <a:sy n="106" d="100"/>
        </p:scale>
        <p:origin x="18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5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130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6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0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7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5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3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8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Sunday, April 30,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7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Sunday, April 30,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901823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3F794D0-2982-490E-88DA-93D4897508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blue abstract watercolor pattern on a white background">
            <a:extLst>
              <a:ext uri="{FF2B5EF4-FFF2-40B4-BE49-F238E27FC236}">
                <a16:creationId xmlns:a16="http://schemas.microsoft.com/office/drawing/2014/main" id="{91CE936F-BF8F-C9C9-BB98-C8AE0D1400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235" b="6677"/>
          <a:stretch/>
        </p:blipFill>
        <p:spPr>
          <a:xfrm>
            <a:off x="-1" y="10"/>
            <a:ext cx="9144001" cy="446103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FD24A3D-F07A-44A9-BE55-5576292E15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460827"/>
            <a:ext cx="9144002" cy="2397392"/>
          </a:xfrm>
          <a:prstGeom prst="rect">
            <a:avLst/>
          </a:prstGeom>
          <a:gradFill>
            <a:gsLst>
              <a:gs pos="8000">
                <a:schemeClr val="accent6"/>
              </a:gs>
              <a:gs pos="86000">
                <a:schemeClr val="accent5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4441C9-FD2D-4031-B5C5-67478196C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3028950" y="4463553"/>
            <a:ext cx="6115050" cy="2394447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>
                  <a:alpha val="81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BF09AEC-6E6E-418F-9974-8730F1B2B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4834054">
            <a:off x="1818264" y="3290925"/>
            <a:ext cx="3118759" cy="3479948"/>
          </a:xfrm>
          <a:custGeom>
            <a:avLst/>
            <a:gdLst>
              <a:gd name="connsiteX0" fmla="*/ 3118759 w 3118759"/>
              <a:gd name="connsiteY0" fmla="*/ 79510 h 4639931"/>
              <a:gd name="connsiteX1" fmla="*/ 1204940 w 3118759"/>
              <a:gd name="connsiteY1" fmla="*/ 4639931 h 4639931"/>
              <a:gd name="connsiteX2" fmla="*/ 1103495 w 3118759"/>
              <a:gd name="connsiteY2" fmla="*/ 4578302 h 4639931"/>
              <a:gd name="connsiteX3" fmla="*/ 0 w 3118759"/>
              <a:gd name="connsiteY3" fmla="*/ 2502877 h 4639931"/>
              <a:gd name="connsiteX4" fmla="*/ 2502877 w 3118759"/>
              <a:gd name="connsiteY4" fmla="*/ 0 h 4639931"/>
              <a:gd name="connsiteX5" fmla="*/ 3007294 w 3118759"/>
              <a:gd name="connsiteY5" fmla="*/ 50850 h 463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18759" h="4639931">
                <a:moveTo>
                  <a:pt x="3118759" y="79510"/>
                </a:moveTo>
                <a:lnTo>
                  <a:pt x="1204940" y="4639931"/>
                </a:lnTo>
                <a:lnTo>
                  <a:pt x="1103495" y="4578302"/>
                </a:lnTo>
                <a:cubicBezTo>
                  <a:pt x="437725" y="4128517"/>
                  <a:pt x="0" y="3366815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2675665" y="0"/>
                  <a:pt x="2844363" y="17509"/>
                  <a:pt x="3007294" y="50850"/>
                </a:cubicBezTo>
                <a:close/>
              </a:path>
            </a:pathLst>
          </a:custGeom>
          <a:gradFill>
            <a:gsLst>
              <a:gs pos="0">
                <a:schemeClr val="accent6">
                  <a:alpha val="12000"/>
                </a:schemeClr>
              </a:gs>
              <a:gs pos="100000">
                <a:schemeClr val="accent6">
                  <a:lumMod val="60000"/>
                  <a:lumOff val="40000"/>
                  <a:alpha val="2000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D9D3989-3E00-4727-914E-959DFE8FA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57525" y="4460827"/>
            <a:ext cx="6086475" cy="1945408"/>
          </a:xfrm>
          <a:prstGeom prst="rect">
            <a:avLst/>
          </a:prstGeom>
          <a:gradFill>
            <a:gsLst>
              <a:gs pos="0">
                <a:schemeClr val="accent6">
                  <a:alpha val="16000"/>
                </a:schemeClr>
              </a:gs>
              <a:gs pos="62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2A501F-8D75-283A-6D82-2FE883381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7855" y="4611271"/>
            <a:ext cx="7985829" cy="1171556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Blessed are </a:t>
            </a:r>
            <a:br>
              <a:rPr lang="en-US" sz="3200" dirty="0">
                <a:solidFill>
                  <a:schemeClr val="bg1"/>
                </a:solidFill>
                <a:latin typeface="Arial Rounded MT Bold" panose="020F0704030504030204" pitchFamily="34" charset="77"/>
              </a:rPr>
            </a:br>
            <a:r>
              <a:rPr lang="en-US" sz="3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The Peacemakers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A5E5D5-E3A3-26DA-2521-4AF0A50E26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5970897"/>
            <a:ext cx="7086600" cy="583056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5:9</a:t>
            </a:r>
          </a:p>
        </p:txBody>
      </p:sp>
    </p:spTree>
    <p:extLst>
      <p:ext uri="{BB962C8B-B14F-4D97-AF65-F5344CB8AC3E}">
        <p14:creationId xmlns:p14="http://schemas.microsoft.com/office/powerpoint/2010/main" val="4223016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E92A-0590-D6A8-E695-97064BBD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795528"/>
            <a:ext cx="8277726" cy="66029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77"/>
              </a:rPr>
              <a:t>Jesus was a Peacemaker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7BD1D-ED46-C85F-F698-5B1404C08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1780674"/>
            <a:ext cx="8277726" cy="4632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was prophesied.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Isaiah 9:7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Ezekiel 37:23-24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Zechariah 9:9-10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is what Jesus did!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Colossians 1:19-20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Ephesians 2:13-16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Jesus was the Son of God!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87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E92A-0590-D6A8-E695-97064BBD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795528"/>
            <a:ext cx="8277726" cy="660293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Rounded MT Bold" panose="020F0704030504030204" pitchFamily="34" charset="77"/>
              </a:rPr>
              <a:t>We Need Peacemakers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7BD1D-ED46-C85F-F698-5B1404C08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1780674"/>
            <a:ext cx="8277726" cy="4632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history of the church is a history of conflict!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Romans 14:10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Corinthians 1:11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Galatians 5:15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Ephesians 4:31-32; cf. Colossians 3:8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Philippians 4:2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takes work! (Ephesians 4:31-32)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Peacemaking is needed everywhere. (Romans 12:18)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015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6E92A-0590-D6A8-E695-97064BBD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4" y="529390"/>
            <a:ext cx="8277726" cy="926432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rial Rounded MT Bold" panose="020F0704030504030204" pitchFamily="34" charset="77"/>
              </a:rPr>
              <a:t>Called to </a:t>
            </a:r>
            <a:br>
              <a:rPr lang="en-US" sz="2800" dirty="0">
                <a:latin typeface="Arial Rounded MT Bold" panose="020F0704030504030204" pitchFamily="34" charset="77"/>
              </a:rPr>
            </a:br>
            <a:r>
              <a:rPr lang="en-US" sz="2800" dirty="0">
                <a:latin typeface="Arial Rounded MT Bold" panose="020F0704030504030204" pitchFamily="34" charset="77"/>
              </a:rPr>
              <a:t>		  a Culture of Peace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7BD1D-ED46-C85F-F698-5B1404C08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4" y="1780674"/>
            <a:ext cx="8277726" cy="46321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Christians resolve conflict!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Matthew 18:15-17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Matthew 5:23-24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Ephesians 4:26-27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Christians resolve the conflicts around them.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Philippians 4:2-3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Corinthians 6:5-6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Philemon 1:1-2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61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4FC12A7-B605-6D9D-5555-15349506A0E4}"/>
              </a:ext>
            </a:extLst>
          </p:cNvPr>
          <p:cNvSpPr txBox="1"/>
          <p:nvPr/>
        </p:nvSpPr>
        <p:spPr>
          <a:xfrm>
            <a:off x="427121" y="1659285"/>
            <a:ext cx="828975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0">
              <a:lnSpc>
                <a:spcPct val="100000"/>
              </a:lnSpc>
              <a:spcAft>
                <a:spcPts val="792"/>
              </a:spcAft>
            </a:pP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“Do all things without grumbling or disputing; so that you will prove yourselves to be blameless and innocent, children of God above reproach in the midst of a crooked and perverse generation, among whom you appear as lights in the world,” (Philippians 2:14-15)</a:t>
            </a:r>
          </a:p>
        </p:txBody>
      </p:sp>
    </p:spTree>
    <p:extLst>
      <p:ext uri="{BB962C8B-B14F-4D97-AF65-F5344CB8AC3E}">
        <p14:creationId xmlns:p14="http://schemas.microsoft.com/office/powerpoint/2010/main" val="1932833085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47</TotalTime>
  <Words>169</Words>
  <Application>Microsoft Macintosh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Rounded MT Bold</vt:lpstr>
      <vt:lpstr>Gill Sans Nova</vt:lpstr>
      <vt:lpstr>GradientRiseVTI</vt:lpstr>
      <vt:lpstr>Blessed are  The Peacemakers</vt:lpstr>
      <vt:lpstr>Jesus was a Peacemaker</vt:lpstr>
      <vt:lpstr>We Need Peacemakers</vt:lpstr>
      <vt:lpstr>Called to      a Culture of Peace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are  The Peacemakers</dc:title>
  <dc:creator>Sid Latham</dc:creator>
  <cp:lastModifiedBy>Sid Latham</cp:lastModifiedBy>
  <cp:revision>1</cp:revision>
  <dcterms:created xsi:type="dcterms:W3CDTF">2023-04-30T10:18:47Z</dcterms:created>
  <dcterms:modified xsi:type="dcterms:W3CDTF">2023-04-30T12:55:44Z</dcterms:modified>
</cp:coreProperties>
</file>