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A62"/>
    <a:srgbClr val="836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5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2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5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9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1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1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1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7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1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4A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6A00-C9A0-4E5C-ADD0-A1D43AD61642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788F-4807-46BC-A421-9D03E2FA6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4FD80A-0C85-810E-7C9F-1549A8B13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73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36D28-7AAF-9486-ECBC-D0EED53B1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357371-D5B4-DEAB-DECE-B0AAD4D1EF65}"/>
              </a:ext>
            </a:extLst>
          </p:cNvPr>
          <p:cNvSpPr txBox="1"/>
          <p:nvPr/>
        </p:nvSpPr>
        <p:spPr>
          <a:xfrm>
            <a:off x="577516" y="923070"/>
            <a:ext cx="7988968" cy="5513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5:1-4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Seeing the crowds, he went up on the mountain, and when he sat down, his disciples came to him. </a:t>
            </a:r>
            <a:r>
              <a:rPr lang="en-US" sz="3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he opened his mouth and taught them, saying: </a:t>
            </a:r>
            <a:r>
              <a:rPr lang="en-US" sz="3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“Blessed are the poor in  spirit, for theirs is the kingdom of heaven.        </a:t>
            </a:r>
            <a:r>
              <a:rPr lang="en-US" sz="3600" i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6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“Blessed are those who mourn, for they shall be comforted.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2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36D28-7AAF-9486-ECBC-D0EED53B1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357371-D5B4-DEAB-DECE-B0AAD4D1EF65}"/>
              </a:ext>
            </a:extLst>
          </p:cNvPr>
          <p:cNvSpPr txBox="1"/>
          <p:nvPr/>
        </p:nvSpPr>
        <p:spPr>
          <a:xfrm>
            <a:off x="484020" y="1772889"/>
            <a:ext cx="8175959" cy="4328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4:8-9</a:t>
            </a:r>
            <a:endParaRPr lang="en-US" sz="3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near to God, and he will draw near to you. Cleanse your hands, you sinners, and purify your hearts, you double-minded. Be wretched and mourn and weep. Let your laughter be turned to mourning and your joy to gloom. </a:t>
            </a:r>
          </a:p>
          <a:p>
            <a:pPr algn="ctr">
              <a:lnSpc>
                <a:spcPct val="107000"/>
              </a:lnSpc>
            </a:pPr>
            <a:endParaRPr lang="en-US" sz="3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D45C-B654-E9E1-CB62-41008D36B1D1}"/>
              </a:ext>
            </a:extLst>
          </p:cNvPr>
          <p:cNvSpPr txBox="1"/>
          <p:nvPr/>
        </p:nvSpPr>
        <p:spPr>
          <a:xfrm>
            <a:off x="371475" y="377186"/>
            <a:ext cx="5924550" cy="638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Meaning of “Mourning”</a:t>
            </a:r>
            <a:endParaRPr lang="en-US" sz="3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36D28-7AAF-9486-ECBC-D0EED53B1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357371-D5B4-DEAB-DECE-B0AAD4D1EF65}"/>
              </a:ext>
            </a:extLst>
          </p:cNvPr>
          <p:cNvSpPr txBox="1"/>
          <p:nvPr/>
        </p:nvSpPr>
        <p:spPr>
          <a:xfrm>
            <a:off x="371475" y="1393265"/>
            <a:ext cx="8175959" cy="4531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grieved over sin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in general (Ezk. 9:4; Ez. 10:6; Ps. 119:136; 1 Cor. 5:1)</a:t>
            </a:r>
          </a:p>
          <a:p>
            <a:pPr marL="1371600" lvl="2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grieved over the sins of others     (Matt. 23:37; Mk. 3:5)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own sin! (Lk. 7:36-38; 18:13; Acts 2:37)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D45C-B654-E9E1-CB62-41008D36B1D1}"/>
              </a:ext>
            </a:extLst>
          </p:cNvPr>
          <p:cNvSpPr txBox="1"/>
          <p:nvPr/>
        </p:nvSpPr>
        <p:spPr>
          <a:xfrm>
            <a:off x="371475" y="377186"/>
            <a:ext cx="5924550" cy="638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Meaning of “Mourning”</a:t>
            </a:r>
            <a:endParaRPr lang="en-US" sz="3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2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36D28-7AAF-9486-ECBC-D0EED53B1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357371-D5B4-DEAB-DECE-B0AAD4D1EF65}"/>
              </a:ext>
            </a:extLst>
          </p:cNvPr>
          <p:cNvSpPr txBox="1"/>
          <p:nvPr/>
        </p:nvSpPr>
        <p:spPr>
          <a:xfrm>
            <a:off x="371475" y="1393265"/>
            <a:ext cx="8175959" cy="258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separates us from God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(Is. 59:1-2)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dishonors the One who is worthy of all honor.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disregards God’s goodness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D45C-B654-E9E1-CB62-41008D36B1D1}"/>
              </a:ext>
            </a:extLst>
          </p:cNvPr>
          <p:cNvSpPr txBox="1"/>
          <p:nvPr/>
        </p:nvSpPr>
        <p:spPr>
          <a:xfrm>
            <a:off x="371475" y="377186"/>
            <a:ext cx="5924550" cy="638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Mourn Over Sin?</a:t>
            </a:r>
            <a:endParaRPr lang="en-US" sz="3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7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36D28-7AAF-9486-ECBC-D0EED53B1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357371-D5B4-DEAB-DECE-B0AAD4D1EF65}"/>
              </a:ext>
            </a:extLst>
          </p:cNvPr>
          <p:cNvSpPr txBox="1"/>
          <p:nvPr/>
        </p:nvSpPr>
        <p:spPr>
          <a:xfrm>
            <a:off x="371475" y="1393265"/>
            <a:ext cx="8175959" cy="4956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Meditate on God’s Goodness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who our sin offends                                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(Gen. 39:9; Sam. 12:13;)</a:t>
            </a:r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 for clarity to see sin for what it is          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(Js. 1:5; Pr. 3:5-6)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your shortcomings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(Acts 2:37)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moved to repentance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Cor. 7:10)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D45C-B654-E9E1-CB62-41008D36B1D1}"/>
              </a:ext>
            </a:extLst>
          </p:cNvPr>
          <p:cNvSpPr txBox="1"/>
          <p:nvPr/>
        </p:nvSpPr>
        <p:spPr>
          <a:xfrm>
            <a:off x="371474" y="377186"/>
            <a:ext cx="7515226" cy="638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 Heart that Mourns Over Sin</a:t>
            </a:r>
            <a:endParaRPr lang="en-US" sz="3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7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36D28-7AAF-9486-ECBC-D0EED53B1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C5D45C-B654-E9E1-CB62-41008D36B1D1}"/>
              </a:ext>
            </a:extLst>
          </p:cNvPr>
          <p:cNvSpPr txBox="1"/>
          <p:nvPr/>
        </p:nvSpPr>
        <p:spPr>
          <a:xfrm>
            <a:off x="814387" y="2813158"/>
            <a:ext cx="7515226" cy="1231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Looking for Mou</a:t>
            </a: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rning Hearts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Jer. 3:12-13; Ps. 51:16-17</a:t>
            </a:r>
          </a:p>
        </p:txBody>
      </p:sp>
    </p:spTree>
    <p:extLst>
      <p:ext uri="{BB962C8B-B14F-4D97-AF65-F5344CB8AC3E}">
        <p14:creationId xmlns:p14="http://schemas.microsoft.com/office/powerpoint/2010/main" val="216135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36D28-7AAF-9486-ECBC-D0EED53B1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C5D45C-B654-E9E1-CB62-41008D36B1D1}"/>
              </a:ext>
            </a:extLst>
          </p:cNvPr>
          <p:cNvSpPr txBox="1"/>
          <p:nvPr/>
        </p:nvSpPr>
        <p:spPr>
          <a:xfrm>
            <a:off x="814387" y="2813158"/>
            <a:ext cx="7515226" cy="1231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Will Comfort Mou</a:t>
            </a: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rning Hearts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Is. 61:1-3; Matt. 11:28-29; Rev. 21:4</a:t>
            </a:r>
            <a:endParaRPr lang="en-US" sz="3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3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4A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4FD80A-0C85-810E-7C9F-1549A8B13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2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7442</TotalTime>
  <Words>306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6</cp:revision>
  <dcterms:created xsi:type="dcterms:W3CDTF">2023-02-13T15:31:41Z</dcterms:created>
  <dcterms:modified xsi:type="dcterms:W3CDTF">2023-03-05T14:19:31Z</dcterms:modified>
</cp:coreProperties>
</file>