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6" d="100"/>
          <a:sy n="106" d="100"/>
        </p:scale>
        <p:origin x="1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7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1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2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2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6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0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AB69-A792-5546-B051-33DC355E5F5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11B0-5500-D447-82CE-03D493525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Christ Faith illustration and picture">
            <a:extLst>
              <a:ext uri="{FF2B5EF4-FFF2-40B4-BE49-F238E27FC236}">
                <a16:creationId xmlns:a16="http://schemas.microsoft.com/office/drawing/2014/main" id="{228AA31A-A8C9-BA2D-B919-0FA191B362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8" r="1711" b="-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892040"/>
            <a:ext cx="9143998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71F12-133A-3E89-A01F-928D31672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948" y="4892040"/>
            <a:ext cx="5229903" cy="1965949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Character of the 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Kingdom</a:t>
            </a:r>
            <a:endParaRPr lang="en-US" sz="4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8280C-48AB-1DAF-2147-6EC938C32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5154168"/>
            <a:ext cx="2499560" cy="126187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Matthew 5:1-11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10362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812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D788-3A50-5048-2BE0-13B8824B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US" sz="2400" dirty="0"/>
              <a:t>The Gospel of the Kingdom:</a:t>
            </a:r>
            <a:br>
              <a:rPr lang="en-US" sz="2400" dirty="0"/>
            </a:br>
            <a:r>
              <a:rPr lang="en-US" sz="3600" b="1" dirty="0"/>
              <a:t>A Righteous Message</a:t>
            </a:r>
            <a:endParaRPr lang="en-US" sz="2400" b="1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B8ABA-8AC0-7966-E1A0-4936070BC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The realization of the kingdom of heaven...</a:t>
            </a:r>
          </a:p>
          <a:p>
            <a:r>
              <a:rPr lang="en-US" sz="2400" dirty="0"/>
              <a:t>Matthew 4:23</a:t>
            </a:r>
          </a:p>
          <a:p>
            <a:r>
              <a:rPr lang="en-US" sz="2400" dirty="0"/>
              <a:t>Matthew 7:28-29</a:t>
            </a:r>
          </a:p>
          <a:p>
            <a:pPr marL="0" indent="0">
              <a:buNone/>
            </a:pPr>
            <a:r>
              <a:rPr lang="en-US" dirty="0"/>
              <a:t>God’s rule is realized through righteousness!</a:t>
            </a:r>
          </a:p>
          <a:p>
            <a:r>
              <a:rPr lang="en-US" sz="2400" dirty="0"/>
              <a:t>Matthew 5:19-20</a:t>
            </a:r>
          </a:p>
          <a:p>
            <a:r>
              <a:rPr lang="en-US" sz="2400" dirty="0"/>
              <a:t>2 Samuel 8:15; 1Kings 10:9</a:t>
            </a:r>
          </a:p>
          <a:p>
            <a:r>
              <a:rPr lang="en-US" sz="2400" dirty="0"/>
              <a:t>Psalm 89:14</a:t>
            </a:r>
          </a:p>
          <a:p>
            <a:r>
              <a:rPr lang="en-US" sz="2400" dirty="0"/>
              <a:t>Matthew 7:21-23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7007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D788-3A50-5048-2BE0-13B8824B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US" sz="2400" dirty="0"/>
              <a:t>The Gospel of the Kingdom:</a:t>
            </a:r>
            <a:br>
              <a:rPr lang="en-US" sz="2400" dirty="0"/>
            </a:br>
            <a:r>
              <a:rPr lang="en-US" sz="3600" b="1" dirty="0"/>
              <a:t>A Radical Message</a:t>
            </a:r>
            <a:endParaRPr lang="en-US" sz="2400" b="1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B8ABA-8AC0-7966-E1A0-4936070BC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2176272"/>
            <a:ext cx="7230210" cy="468172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Jesus’ sermon has not been well received!</a:t>
            </a:r>
          </a:p>
          <a:p>
            <a:r>
              <a:rPr lang="en-US" sz="2400" dirty="0"/>
              <a:t>“Most people are willing to take the Sermon on the Mount as a flag to sail under, but few will use it as a rudder by which to steer.” – Oliver Wendell Holmes Sr.</a:t>
            </a:r>
          </a:p>
          <a:p>
            <a:r>
              <a:rPr lang="en-US" sz="2400" dirty="0"/>
              <a:t>George Bernard Shaw referred to it as an “impractical outburst of anarchism and sentimentality.”</a:t>
            </a:r>
          </a:p>
          <a:p>
            <a:pPr marL="0" indent="0">
              <a:buNone/>
            </a:pPr>
            <a:r>
              <a:rPr lang="en-US" sz="2400" dirty="0"/>
              <a:t>The sermon was first preached because the religious leaders had drained the life out of God’s word. (Matthew 5:20; 6:5; 7:15)</a:t>
            </a:r>
          </a:p>
          <a:p>
            <a:pPr marL="0" indent="0">
              <a:buNone/>
            </a:pPr>
            <a:r>
              <a:rPr lang="en-US" sz="2400" b="1" dirty="0"/>
              <a:t>Just look at the values conveyed in the first few verses!</a:t>
            </a:r>
          </a:p>
        </p:txBody>
      </p:sp>
    </p:spTree>
    <p:extLst>
      <p:ext uri="{BB962C8B-B14F-4D97-AF65-F5344CB8AC3E}">
        <p14:creationId xmlns:p14="http://schemas.microsoft.com/office/powerpoint/2010/main" val="115305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D788-3A50-5048-2BE0-13B8824B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US" sz="2400" dirty="0"/>
              <a:t>The Gospel of the Kingdom:</a:t>
            </a:r>
            <a:br>
              <a:rPr lang="en-US" sz="2400" dirty="0"/>
            </a:br>
            <a:r>
              <a:rPr lang="en-US" sz="3600" b="1" dirty="0"/>
              <a:t>A Redemptive Message</a:t>
            </a:r>
            <a:endParaRPr lang="en-US" sz="2400" b="1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B8ABA-8AC0-7966-E1A0-4936070BC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1920240"/>
            <a:ext cx="7651315" cy="493776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b="1" i="1" dirty="0"/>
              <a:t>The progression of the sermon...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Jesus begins with eight beatitudes. (Matthew 5:3-12)</a:t>
            </a:r>
          </a:p>
          <a:p>
            <a:r>
              <a:rPr lang="en-US" sz="2400" dirty="0"/>
              <a:t>These are not unrelated are disconnected ideas.</a:t>
            </a:r>
          </a:p>
          <a:p>
            <a:r>
              <a:rPr lang="en-US" sz="2400" dirty="0"/>
              <a:t>This is a character sketch of the kingdom citizen!</a:t>
            </a:r>
          </a:p>
          <a:p>
            <a:pPr marL="0" indent="0">
              <a:buNone/>
            </a:pPr>
            <a:r>
              <a:rPr lang="en-US" dirty="0"/>
              <a:t>He follows with two similitudes. (Matthew 5:13-16)</a:t>
            </a:r>
          </a:p>
          <a:p>
            <a:r>
              <a:rPr lang="en-US" sz="2400" dirty="0"/>
              <a:t>You are the salt of the earth... (Matthew 5:13)</a:t>
            </a:r>
          </a:p>
          <a:p>
            <a:r>
              <a:rPr lang="en-US" sz="2400" dirty="0"/>
              <a:t>You are the light of the world... (Matthew 5:14-16)</a:t>
            </a:r>
          </a:p>
          <a:p>
            <a:pPr marL="0" indent="0">
              <a:buNone/>
            </a:pPr>
            <a:r>
              <a:rPr lang="en-US" dirty="0"/>
              <a:t>We can’t change the world until we are changed by the word! (Matthew 7:3-5)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72256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</TotalTime>
  <Words>254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Character of the Kingdom</vt:lpstr>
      <vt:lpstr>The Gospel of the Kingdom: A Righteous Message</vt:lpstr>
      <vt:lpstr>The Gospel of the Kingdom: A Radical Message</vt:lpstr>
      <vt:lpstr>The Gospel of the Kingdom: A Redemptive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Character of the Kingdom</dc:title>
  <dc:creator>Sid Latham</dc:creator>
  <cp:lastModifiedBy>Sid Latham</cp:lastModifiedBy>
  <cp:revision>3</cp:revision>
  <dcterms:created xsi:type="dcterms:W3CDTF">2023-02-12T11:06:19Z</dcterms:created>
  <dcterms:modified xsi:type="dcterms:W3CDTF">2023-02-12T13:40:54Z</dcterms:modified>
</cp:coreProperties>
</file>