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1"/>
  </p:notesMasterIdLst>
  <p:sldIdLst>
    <p:sldId id="259" r:id="rId3"/>
    <p:sldId id="261" r:id="rId4"/>
    <p:sldId id="271" r:id="rId5"/>
    <p:sldId id="272" r:id="rId6"/>
    <p:sldId id="274" r:id="rId7"/>
    <p:sldId id="273" r:id="rId8"/>
    <p:sldId id="275" r:id="rId9"/>
    <p:sldId id="285" r:id="rId10"/>
    <p:sldId id="286" r:id="rId11"/>
    <p:sldId id="287" r:id="rId12"/>
    <p:sldId id="288" r:id="rId13"/>
    <p:sldId id="290" r:id="rId14"/>
    <p:sldId id="291" r:id="rId15"/>
    <p:sldId id="281" r:id="rId16"/>
    <p:sldId id="283" r:id="rId17"/>
    <p:sldId id="269" r:id="rId18"/>
    <p:sldId id="292" r:id="rId19"/>
    <p:sldId id="293" r:id="rId20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38084" autoAdjust="0"/>
  </p:normalViewPr>
  <p:slideViewPr>
    <p:cSldViewPr snapToGrid="0" snapToObjects="1">
      <p:cViewPr varScale="1">
        <p:scale>
          <a:sx n="33" d="100"/>
          <a:sy n="33" d="100"/>
        </p:scale>
        <p:origin x="175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D409-182D-4175-9213-7EDFD078692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E6EB9-A6B5-4B6A-B62E-D991C21A55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7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59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88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3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6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DA3BE-B4EE-426D-AAF2-4F445606BA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70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19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18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DA3BE-B4EE-426D-AAF2-4F445606BA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081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9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8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2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9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5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0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0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6EB9-A6B5-4B6A-B62E-D991C21A55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57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57702" y="6147130"/>
            <a:ext cx="3768472" cy="2793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2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57702" y="6147130"/>
            <a:ext cx="3768472" cy="2793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97026" y="1715178"/>
            <a:ext cx="7956732" cy="201015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1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250864"/>
            <a:ext cx="8741538" cy="423051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6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250864"/>
            <a:ext cx="8741538" cy="423051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1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250864"/>
            <a:ext cx="8741538" cy="423051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79555" y="4628444"/>
            <a:ext cx="4559109" cy="118309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5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8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1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1B0-3444-48BC-B748-9436F5957CDF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4F10-BCAF-482E-8B5C-383A32681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4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124710" y="3431273"/>
            <a:ext cx="1469666" cy="3839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467" y="501471"/>
            <a:ext cx="7941909" cy="281895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124710" y="3431273"/>
            <a:ext cx="1469666" cy="3839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6876" y="274869"/>
            <a:ext cx="5642601" cy="622305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6876" y="274869"/>
            <a:ext cx="5642601" cy="622305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2391" y="5333651"/>
            <a:ext cx="2512235" cy="101034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6876" y="274869"/>
            <a:ext cx="5642601" cy="622305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1B0-3444-48BC-B748-9436F5957CDF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4F10-BCAF-482E-8B5C-383A32681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5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52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 1:2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6876" y="1478280"/>
            <a:ext cx="7150244" cy="5019640"/>
          </a:xfrm>
        </p:spPr>
        <p:txBody>
          <a:bodyPr/>
          <a:lstStyle/>
          <a:p>
            <a:pPr algn="l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earth was without form and </a:t>
            </a:r>
            <a:r>
              <a:rPr lang="en-US" dirty="0" smtClean="0"/>
              <a:t>empty, </a:t>
            </a:r>
            <a:r>
              <a:rPr lang="en-US" dirty="0"/>
              <a:t>and darkness was over the face of the deep. And the Spirit of God was hovering over the face of the waters.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o-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hu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vo-hu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 1:2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6876" y="1478280"/>
            <a:ext cx="7150244" cy="501964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T</a:t>
            </a:r>
            <a:r>
              <a:rPr lang="en-US" dirty="0" smtClean="0">
                <a:solidFill>
                  <a:schemeClr val="accent6"/>
                </a:solidFill>
              </a:rPr>
              <a:t>he </a:t>
            </a:r>
            <a:r>
              <a:rPr lang="en-US" dirty="0">
                <a:solidFill>
                  <a:schemeClr val="accent6"/>
                </a:solidFill>
              </a:rPr>
              <a:t>earth was without form and </a:t>
            </a:r>
            <a:r>
              <a:rPr lang="en-US" dirty="0" smtClean="0">
                <a:solidFill>
                  <a:schemeClr val="accent6"/>
                </a:solidFill>
              </a:rPr>
              <a:t>empty,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/>
              <a:t> darkness </a:t>
            </a:r>
            <a:r>
              <a:rPr lang="en-US" dirty="0">
                <a:solidFill>
                  <a:schemeClr val="accent6"/>
                </a:solidFill>
              </a:rPr>
              <a:t>was over the face of the deep. And the Spirit of God was hovering over the face of the </a:t>
            </a:r>
            <a:r>
              <a:rPr lang="en-US" dirty="0"/>
              <a:t>water</a:t>
            </a:r>
            <a:r>
              <a:rPr lang="en-US" dirty="0">
                <a:solidFill>
                  <a:schemeClr val="accent6"/>
                </a:solidFill>
              </a:rPr>
              <a:t>s. </a:t>
            </a:r>
            <a:endParaRPr lang="en-US" dirty="0" smtClean="0">
              <a:solidFill>
                <a:schemeClr val="accent6"/>
              </a:solidFill>
            </a:endParaRP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o-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hu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vo-hu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 1:2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6876" y="1478280"/>
            <a:ext cx="7150244" cy="501964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T</a:t>
            </a:r>
            <a:r>
              <a:rPr lang="en-US" dirty="0" smtClean="0">
                <a:solidFill>
                  <a:schemeClr val="accent6"/>
                </a:solidFill>
              </a:rPr>
              <a:t>he </a:t>
            </a:r>
            <a:r>
              <a:rPr lang="en-US" dirty="0">
                <a:solidFill>
                  <a:schemeClr val="accent6"/>
                </a:solidFill>
              </a:rPr>
              <a:t>earth was without form and </a:t>
            </a:r>
            <a:r>
              <a:rPr lang="en-US" dirty="0" smtClean="0">
                <a:solidFill>
                  <a:schemeClr val="accent6"/>
                </a:solidFill>
              </a:rPr>
              <a:t>empty,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/>
              <a:t> darkness </a:t>
            </a:r>
            <a:r>
              <a:rPr lang="en-US" dirty="0">
                <a:solidFill>
                  <a:schemeClr val="accent6"/>
                </a:solidFill>
              </a:rPr>
              <a:t>was over the face of the deep. And the Spirit of God was hovering over the face of the waters. </a:t>
            </a:r>
            <a:endParaRPr lang="en-US" dirty="0" smtClean="0">
              <a:solidFill>
                <a:schemeClr val="accent6"/>
              </a:solidFill>
            </a:endParaRP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o-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hu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vo-hu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 1:2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6876" y="1478280"/>
            <a:ext cx="7150244" cy="501964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T</a:t>
            </a:r>
            <a:r>
              <a:rPr lang="en-US" dirty="0" smtClean="0">
                <a:solidFill>
                  <a:schemeClr val="accent6"/>
                </a:solidFill>
              </a:rPr>
              <a:t>he </a:t>
            </a:r>
            <a:r>
              <a:rPr lang="en-US" dirty="0">
                <a:solidFill>
                  <a:schemeClr val="accent6"/>
                </a:solidFill>
              </a:rPr>
              <a:t>earth was without form and </a:t>
            </a:r>
            <a:r>
              <a:rPr lang="en-US" dirty="0" smtClean="0">
                <a:solidFill>
                  <a:schemeClr val="accent6"/>
                </a:solidFill>
              </a:rPr>
              <a:t>empty, </a:t>
            </a:r>
            <a:r>
              <a:rPr lang="en-US" dirty="0">
                <a:solidFill>
                  <a:schemeClr val="accent6"/>
                </a:solidFill>
              </a:rPr>
              <a:t>and darkness was over the face of the deep. And the Spirit of God was hovering over the face of the </a:t>
            </a:r>
            <a:r>
              <a:rPr lang="en-US" dirty="0"/>
              <a:t>water</a:t>
            </a:r>
            <a:r>
              <a:rPr lang="en-US" dirty="0">
                <a:solidFill>
                  <a:schemeClr val="accent6"/>
                </a:solidFill>
              </a:rPr>
              <a:t>s. </a:t>
            </a:r>
            <a:endParaRPr lang="en-US" dirty="0" smtClean="0">
              <a:solidFill>
                <a:schemeClr val="accent6"/>
              </a:solidFill>
            </a:endParaRP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o-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hu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vo-hu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1597025"/>
          </a:xfr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Unformed</a:t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“To-Ho”</a:t>
            </a: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4495800" y="0"/>
            <a:ext cx="4648200" cy="1597025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Unfilled</a:t>
            </a:r>
          </a:p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Vo-Ho”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1571625"/>
            <a:ext cx="4495800" cy="1171575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Day 1: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Heavens, Earth &amp;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Light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4495800" y="1568450"/>
            <a:ext cx="4648200" cy="1190625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Day 4:  Light-bearers (sun, moon, stars)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2746375"/>
            <a:ext cx="4495800" cy="1139825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Day 2:  Water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Divided (Sky)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4495800" y="2743200"/>
            <a:ext cx="4648200" cy="1143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Day 5:  Fish &amp; birds to fill water &amp; sky</a:t>
            </a:r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0" y="3902075"/>
            <a:ext cx="4495800" cy="1584325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Day 3: 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Water Divided (Dry land)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vegetation</a:t>
            </a: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4495800" y="3898899"/>
            <a:ext cx="4648200" cy="1571625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Day 6:  Land animals &amp; man</a:t>
            </a: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Day 7: 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/>
      <p:bldP spid="157707" grpId="0" animBg="1"/>
      <p:bldP spid="157705" grpId="0" animBg="1"/>
      <p:bldP spid="157706" grpId="1" animBg="1"/>
      <p:bldP spid="157708" grpId="0" animBg="1"/>
      <p:bldP spid="157709" grpId="1" animBg="1"/>
      <p:bldP spid="157710" grpId="0" animBg="1"/>
      <p:bldP spid="157711" grpId="1" animBg="1"/>
      <p:bldP spid="1577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4906" y="250864"/>
            <a:ext cx="8741538" cy="660713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5400" dirty="0" smtClean="0"/>
              <a:t>In the Pursuit of Good</a:t>
            </a:r>
          </a:p>
          <a:p>
            <a:endParaRPr lang="en-US" sz="5400" dirty="0" smtClean="0"/>
          </a:p>
          <a:p>
            <a:r>
              <a:rPr lang="en-US" sz="4000" dirty="0" smtClean="0"/>
              <a:t>And </a:t>
            </a:r>
            <a:r>
              <a:rPr lang="en-US" sz="4000" dirty="0"/>
              <a:t>I am sure of this, that he who began a good work in you will bring it to completion at the day of Jesus Christ.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375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 </a:t>
            </a:r>
            <a:r>
              <a:rPr lang="en-US" sz="3200" dirty="0" err="1" smtClean="0"/>
              <a:t>Cor</a:t>
            </a:r>
            <a:r>
              <a:rPr lang="en-US" sz="3200" dirty="0" smtClean="0"/>
              <a:t> 5:17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Therefore</a:t>
            </a:r>
            <a:r>
              <a:rPr lang="en-US" dirty="0"/>
              <a:t>, if anyone is in Christ, the new creation has come: The old has gone, the new is here</a:t>
            </a:r>
            <a:r>
              <a:rPr lang="en-US" dirty="0" smtClean="0"/>
              <a:t>!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 1:1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6876" y="1376219"/>
            <a:ext cx="6165515" cy="670098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/>
              <a:t>In the beginning, God created the heavens and the earth. </a:t>
            </a:r>
          </a:p>
          <a:p>
            <a:pPr algn="l"/>
            <a:endParaRPr lang="en-US" dirty="0"/>
          </a:p>
          <a:p>
            <a:pPr algn="l"/>
            <a:r>
              <a:rPr lang="en-US" sz="2800" dirty="0"/>
              <a:t>Hebrews 3:3-4 says,” … the builder of a house has </a:t>
            </a:r>
            <a:r>
              <a:rPr lang="en-US" sz="2800" u="sng" dirty="0"/>
              <a:t>more honor than the house itself</a:t>
            </a:r>
            <a:r>
              <a:rPr lang="en-US" sz="2800" dirty="0"/>
              <a:t>. (For every house is built by someone, but the builder of all things is God.)”</a:t>
            </a:r>
          </a:p>
          <a:p>
            <a:r>
              <a:rPr lang="en-US" sz="2800" dirty="0"/>
              <a:t> 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 1:2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earth was without form and </a:t>
            </a:r>
            <a:r>
              <a:rPr lang="en-US" dirty="0" smtClean="0"/>
              <a:t>empty, </a:t>
            </a:r>
            <a:r>
              <a:rPr lang="en-US" dirty="0"/>
              <a:t>and darkness was over the face of the deep. And the Spirit of God was hovering over the face of the waters.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For thus says the LORD, who created the heavens (he is God!), who formed the earth and made it (he established it; he did not create it empty, he formed it to be inhabited!): "I am the LORD, and there is no 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Isa 45:18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earth was without form and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empty,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and darkness was over the face of the deep. And the Spirit of God was hovering over the face of the waters. </a:t>
            </a: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endParaRPr lang="en-US" dirty="0"/>
          </a:p>
          <a:p>
            <a:pPr algn="l"/>
            <a:r>
              <a:rPr lang="en-US" dirty="0"/>
              <a:t>For thus says the LORD, who created the heavens (he is God!), who formed the earth and made it (he established it; he did not create it empty, he formed it to be inhabited!): "I am the LORD, and there is no 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Gen 1:2</a:t>
            </a:r>
            <a:br>
              <a:rPr lang="en-US" sz="3200" dirty="0" smtClean="0"/>
            </a:br>
            <a:r>
              <a:rPr lang="en-US" sz="3200" dirty="0" smtClean="0"/>
              <a:t>Isa 45:18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earth was without form and </a:t>
            </a:r>
            <a:r>
              <a:rPr lang="en-US" dirty="0" smtClean="0"/>
              <a:t>empty, </a:t>
            </a:r>
            <a:r>
              <a:rPr lang="en-US" dirty="0"/>
              <a:t>and darkness was over the face of the deep. And the Spirit of God was hovering over the face of the waters.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/>
              <a:t>For thus says the LORD, who created the heavens (he is God!), who formed the earth and made it (he established it; he did not create it empty, he formed it to be inhabited!): "I am the LORD, and there is no 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Gen 1:2</a:t>
            </a:r>
            <a:br>
              <a:rPr lang="en-US" sz="3200" dirty="0"/>
            </a:br>
            <a:r>
              <a:rPr lang="en-US" sz="3200" dirty="0"/>
              <a:t>Isa 45:18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earth was without form and </a:t>
            </a:r>
            <a:r>
              <a:rPr lang="en-US" dirty="0" smtClean="0"/>
              <a:t>empty,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and darkness was over the face of the deep. And the Spirit of God was hovering over the face of the waters. </a:t>
            </a: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For thus says </a:t>
            </a:r>
            <a:r>
              <a:rPr lang="en-US" dirty="0"/>
              <a:t>the LORD, who created the heavens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(he is God!), </a:t>
            </a:r>
            <a:r>
              <a:rPr lang="en-US" dirty="0"/>
              <a:t>who formed the earth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and made it (he established it; </a:t>
            </a:r>
            <a:r>
              <a:rPr lang="en-US" dirty="0"/>
              <a:t>he did not create it empty,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 formed it to be inhabited!): "I am the LORD, and there is no 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 1:2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6876" y="1478280"/>
            <a:ext cx="7150244" cy="5019640"/>
          </a:xfrm>
        </p:spPr>
        <p:txBody>
          <a:bodyPr/>
          <a:lstStyle/>
          <a:p>
            <a:pPr algn="l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earth was without form and </a:t>
            </a:r>
            <a:r>
              <a:rPr lang="en-US" dirty="0" smtClean="0"/>
              <a:t>empty, </a:t>
            </a:r>
            <a:r>
              <a:rPr lang="en-US" dirty="0"/>
              <a:t>and darkness was over the face of the deep. And the Spirit of God was hovering over the face of the waters.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o-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hu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vo-hu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 1:2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6876" y="1478280"/>
            <a:ext cx="7150244" cy="501964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5"/>
                </a:solidFill>
              </a:rPr>
              <a:t>T</a:t>
            </a:r>
            <a:r>
              <a:rPr lang="en-US" dirty="0" smtClean="0">
                <a:solidFill>
                  <a:schemeClr val="accent5"/>
                </a:solidFill>
              </a:rPr>
              <a:t>he </a:t>
            </a:r>
            <a:r>
              <a:rPr lang="en-US" dirty="0">
                <a:solidFill>
                  <a:schemeClr val="accent5"/>
                </a:solidFill>
              </a:rPr>
              <a:t>earth was </a:t>
            </a:r>
            <a:r>
              <a:rPr lang="en-US" dirty="0"/>
              <a:t>without form </a:t>
            </a:r>
            <a:r>
              <a:rPr lang="en-US" u="sng" dirty="0"/>
              <a:t>and</a:t>
            </a:r>
            <a:r>
              <a:rPr lang="en-US" dirty="0"/>
              <a:t> </a:t>
            </a:r>
            <a:r>
              <a:rPr lang="en-US" dirty="0" smtClean="0"/>
              <a:t>empty</a:t>
            </a:r>
            <a:r>
              <a:rPr lang="en-US" dirty="0" smtClean="0">
                <a:solidFill>
                  <a:schemeClr val="accent4"/>
                </a:solidFill>
              </a:rPr>
              <a:t>, </a:t>
            </a:r>
            <a:r>
              <a:rPr lang="en-US" dirty="0">
                <a:solidFill>
                  <a:schemeClr val="accent6"/>
                </a:solidFill>
              </a:rPr>
              <a:t>and darkness was over the face of the deep. And the Spirit of God was hovering over the face of the waters. </a:t>
            </a:r>
            <a:endParaRPr lang="en-US" dirty="0" smtClean="0">
              <a:solidFill>
                <a:schemeClr val="accent6"/>
              </a:solidFill>
            </a:endParaRPr>
          </a:p>
          <a:p>
            <a:pPr algn="l"/>
            <a:endParaRPr lang="en-US" dirty="0">
              <a:solidFill>
                <a:schemeClr val="accent6"/>
              </a:solidFill>
            </a:endParaRPr>
          </a:p>
          <a:p>
            <a:pPr algn="l"/>
            <a:r>
              <a:rPr lang="en-US" sz="3200" dirty="0" smtClean="0">
                <a:solidFill>
                  <a:schemeClr val="accent4"/>
                </a:solidFill>
              </a:rPr>
              <a:t>                       </a:t>
            </a:r>
            <a:r>
              <a:rPr lang="en-US" sz="3600" dirty="0" smtClean="0"/>
              <a:t>to-</a:t>
            </a:r>
            <a:r>
              <a:rPr lang="en-US" sz="3600" dirty="0" err="1" smtClean="0"/>
              <a:t>hu</a:t>
            </a:r>
            <a:r>
              <a:rPr lang="en-US" sz="3600" dirty="0" smtClean="0"/>
              <a:t> </a:t>
            </a:r>
            <a:r>
              <a:rPr lang="en-US" sz="3600" u="sng" dirty="0" err="1" smtClean="0"/>
              <a:t>va</a:t>
            </a:r>
            <a:r>
              <a:rPr lang="en-US" sz="3600" dirty="0" smtClean="0"/>
              <a:t> </a:t>
            </a:r>
            <a:r>
              <a:rPr lang="en-US" sz="3600" dirty="0" err="1" smtClean="0"/>
              <a:t>vo-hu</a:t>
            </a:r>
            <a:endParaRPr lang="en-US" sz="3600" dirty="0"/>
          </a:p>
          <a:p>
            <a:pPr algn="l"/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1081</TotalTime>
  <Words>773</Words>
  <Application>Microsoft Office PowerPoint</Application>
  <PresentationFormat>On-screen Show (4:3)</PresentationFormat>
  <Paragraphs>92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Adelle-Regular</vt:lpstr>
      <vt:lpstr>Apple Chancery</vt:lpstr>
      <vt:lpstr>Arial</vt:lpstr>
      <vt:lpstr>Calibri</vt:lpstr>
      <vt:lpstr>Georgia</vt:lpstr>
      <vt:lpstr>Trebuchet MS</vt:lpstr>
      <vt:lpstr>Wingdings</vt:lpstr>
      <vt:lpstr>Default</vt:lpstr>
      <vt:lpstr>1_Default</vt:lpstr>
      <vt:lpstr>PowerPoint Presentation</vt:lpstr>
      <vt:lpstr>2 Cor 5:17</vt:lpstr>
      <vt:lpstr>Gen 1:1</vt:lpstr>
      <vt:lpstr>Gen 1:2</vt:lpstr>
      <vt:lpstr>Isa 45:18</vt:lpstr>
      <vt:lpstr>Gen 1:2 Isa 45:18</vt:lpstr>
      <vt:lpstr>Gen 1:2 Isa 45:18</vt:lpstr>
      <vt:lpstr>Gen 1:2</vt:lpstr>
      <vt:lpstr>Gen 1:2</vt:lpstr>
      <vt:lpstr>Gen 1:2</vt:lpstr>
      <vt:lpstr>Gen 1:2</vt:lpstr>
      <vt:lpstr>Gen 1:2</vt:lpstr>
      <vt:lpstr>Gen 1:2</vt:lpstr>
      <vt:lpstr>Unformed “To-Ho”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TROY SAMONS</cp:lastModifiedBy>
  <cp:revision>86</cp:revision>
  <cp:lastPrinted>2022-12-04T00:45:03Z</cp:lastPrinted>
  <dcterms:created xsi:type="dcterms:W3CDTF">2014-03-26T14:03:34Z</dcterms:created>
  <dcterms:modified xsi:type="dcterms:W3CDTF">2022-12-04T01:30:33Z</dcterms:modified>
</cp:coreProperties>
</file>