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06" d="100"/>
          <a:sy n="106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3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6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1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9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9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3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8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5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56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6" r:id="rId6"/>
    <p:sldLayoutId id="2147483731" r:id="rId7"/>
    <p:sldLayoutId id="2147483732" r:id="rId8"/>
    <p:sldLayoutId id="2147483733" r:id="rId9"/>
    <p:sldLayoutId id="2147483735" r:id="rId10"/>
    <p:sldLayoutId id="2147483734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dient pastel colors on a top view">
            <a:extLst>
              <a:ext uri="{FF2B5EF4-FFF2-40B4-BE49-F238E27FC236}">
                <a16:creationId xmlns:a16="http://schemas.microsoft.com/office/drawing/2014/main" id="{FCB01F92-9638-3894-A32F-41EAA97DC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7959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7959" y="601201"/>
            <a:ext cx="2776600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767C2-AFA8-1CEC-6AEA-AD767C15D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757" y="1524001"/>
            <a:ext cx="2499137" cy="253064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spirit &amp; The Flesh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5A077-95A3-133D-CCEF-3828B1605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758" y="4776537"/>
            <a:ext cx="2406650" cy="13595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walk by the Spirit, and you will not carry out the desire of the flesh. (Galatians 5:16)</a:t>
            </a:r>
          </a:p>
        </p:txBody>
      </p:sp>
    </p:spTree>
    <p:extLst>
      <p:ext uri="{BB962C8B-B14F-4D97-AF65-F5344CB8AC3E}">
        <p14:creationId xmlns:p14="http://schemas.microsoft.com/office/powerpoint/2010/main" val="23549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597643"/>
            <a:ext cx="277749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B1231-3419-BA82-4C6E-576F0768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7967"/>
            <a:ext cx="2526631" cy="403935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Journey is the Destination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B097-6193-8C23-792B-A12244BE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691" y="1037968"/>
            <a:ext cx="5716804" cy="482083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are becoming what we will be.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John 3:2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John 4:24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Corinthians 15:51-53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Pursue the Spirit not the flesh!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Galatians 5:16-17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Romans 8:5-10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Free illustrations of Compass">
            <a:extLst>
              <a:ext uri="{FF2B5EF4-FFF2-40B4-BE49-F238E27FC236}">
                <a16:creationId xmlns:a16="http://schemas.microsoft.com/office/drawing/2014/main" id="{909543BE-D6D8-64C9-0209-78F32A581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1" y="4304054"/>
            <a:ext cx="1515979" cy="15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2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597643"/>
            <a:ext cx="277749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B1231-3419-BA82-4C6E-576F0768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7967"/>
            <a:ext cx="2526631" cy="239103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Changes Everything!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B097-6193-8C23-792B-A12244BE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691" y="597643"/>
            <a:ext cx="5716804" cy="579292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It transforms our perception of reality.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Romans 5:3-5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Philippians 3:8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Hebrews 12:14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It transforms us.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 Peter 1:14-16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Romans 8:29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Ephesians 4:14-15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Free photos of Butterfly">
            <a:extLst>
              <a:ext uri="{FF2B5EF4-FFF2-40B4-BE49-F238E27FC236}">
                <a16:creationId xmlns:a16="http://schemas.microsoft.com/office/drawing/2014/main" id="{36AFEAAC-E293-51CD-2034-B882683AF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8"/>
          <a:stretch/>
        </p:blipFill>
        <p:spPr bwMode="auto">
          <a:xfrm>
            <a:off x="331770" y="3149180"/>
            <a:ext cx="2777490" cy="3251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8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597643"/>
            <a:ext cx="277749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B1231-3419-BA82-4C6E-576F0768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7967"/>
            <a:ext cx="2526631" cy="403935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Nuts &amp; Bolts of a spiritual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B097-6193-8C23-792B-A12244BE6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691" y="597643"/>
            <a:ext cx="5716804" cy="579292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Individual Pursuit: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Galatians 5:18; Romans 8:14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Nehemiah 9:19-20; Exodus 19:4-6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Psalm 119:11, 33, 72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Collective Pursuit: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Galatians 6:1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1 Thessalonians 5:11</a:t>
            </a:r>
          </a:p>
        </p:txBody>
      </p:sp>
      <p:pic>
        <p:nvPicPr>
          <p:cNvPr id="3076" name="Picture 4" descr="Free photos of Screw">
            <a:extLst>
              <a:ext uri="{FF2B5EF4-FFF2-40B4-BE49-F238E27FC236}">
                <a16:creationId xmlns:a16="http://schemas.microsoft.com/office/drawing/2014/main" id="{C525F429-0028-2CED-B406-63FF6677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1" y="4472361"/>
            <a:ext cx="2777490" cy="191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712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123</Words>
  <Application>Microsoft Macintosh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Tw Cen MT</vt:lpstr>
      <vt:lpstr>Wingdings 2</vt:lpstr>
      <vt:lpstr>DividendVTI</vt:lpstr>
      <vt:lpstr>The spirit &amp; The Flesh</vt:lpstr>
      <vt:lpstr>The Journey is the Destination</vt:lpstr>
      <vt:lpstr>This Changes Everything!</vt:lpstr>
      <vt:lpstr>The Nuts &amp; Bolts of a spiritual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spirit &amp; The Flesh</dc:title>
  <dc:creator>Sid Latham</dc:creator>
  <cp:lastModifiedBy>Sid Latham</cp:lastModifiedBy>
  <cp:revision>1</cp:revision>
  <dcterms:created xsi:type="dcterms:W3CDTF">2022-11-13T10:24:52Z</dcterms:created>
  <dcterms:modified xsi:type="dcterms:W3CDTF">2022-11-13T13:47:15Z</dcterms:modified>
</cp:coreProperties>
</file>