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900"/>
    <a:srgbClr val="A27736"/>
    <a:srgbClr val="F4D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6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3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1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6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4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5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CF23-6DF5-490D-8349-7B689C4DFD98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1CD7-E34E-4040-B6F2-98E1D5F27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B77AF-9CAA-FE9E-7D99-E05F5D62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6AEEC-2ABD-5A16-EF6B-EDA13077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1BCB9-E6C9-C0A8-6F64-2F7B654C1DD9}"/>
              </a:ext>
            </a:extLst>
          </p:cNvPr>
          <p:cNvSpPr txBox="1"/>
          <p:nvPr/>
        </p:nvSpPr>
        <p:spPr>
          <a:xfrm>
            <a:off x="800100" y="2459504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we respond to our past matters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We can allow it to cripple us </a:t>
            </a: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or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shape us into who we ought to be.  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6AEEC-2ABD-5A16-EF6B-EDA13077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1BCB9-E6C9-C0A8-6F64-2F7B654C1DD9}"/>
              </a:ext>
            </a:extLst>
          </p:cNvPr>
          <p:cNvSpPr txBox="1"/>
          <p:nvPr/>
        </p:nvSpPr>
        <p:spPr>
          <a:xfrm>
            <a:off x="409575" y="3810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Peter’s Past</a:t>
            </a:r>
          </a:p>
          <a:p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Took his eyes off of Jesus             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Matt. 14:28-33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Rebuked Jesus                                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Matt. 16:13-23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Denied Jesus                                  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Matt. 26:30-35, 69-75</a:t>
            </a:r>
          </a:p>
        </p:txBody>
      </p:sp>
    </p:spTree>
    <p:extLst>
      <p:ext uri="{BB962C8B-B14F-4D97-AF65-F5344CB8AC3E}">
        <p14:creationId xmlns:p14="http://schemas.microsoft.com/office/powerpoint/2010/main" val="28605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6AEEC-2ABD-5A16-EF6B-EDA13077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1BCB9-E6C9-C0A8-6F64-2F7B654C1DD9}"/>
              </a:ext>
            </a:extLst>
          </p:cNvPr>
          <p:cNvSpPr txBox="1"/>
          <p:nvPr/>
        </p:nvSpPr>
        <p:spPr>
          <a:xfrm>
            <a:off x="409575" y="381000"/>
            <a:ext cx="754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Moving Forward with Our Past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 a blessing to others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Through wise instruction influenced by past experiences (Pr. 1:8-9; 1 Kgs. 2:1-4; Ps. 51:13; Titus 2:3-4)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 Peter was an encouragement for others not to repeat his shortcomings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Make right the wrongs of our past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Peter proclaimed his love 3x after denying Christ 3x (John 21:15-19)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Went on to bear fruits in keeping with repentance (cf. Matt. 3:8)</a:t>
            </a:r>
          </a:p>
          <a:p>
            <a:pPr marL="1028700" lvl="1" indent="-571500">
              <a:buFontTx/>
              <a:buChar char="-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6AEEC-2ABD-5A16-EF6B-EDA13077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1BCB9-E6C9-C0A8-6F64-2F7B654C1DD9}"/>
              </a:ext>
            </a:extLst>
          </p:cNvPr>
          <p:cNvSpPr txBox="1"/>
          <p:nvPr/>
        </p:nvSpPr>
        <p:spPr>
          <a:xfrm>
            <a:off x="409575" y="381000"/>
            <a:ext cx="7543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Moving Forward with Our Past</a:t>
            </a:r>
          </a:p>
          <a:p>
            <a:pPr lvl="1"/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3)     Trust the power of God’s grace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There is 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</a:rPr>
              <a:t>nothing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in our past that Christ’s blood can’t forgive!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Consider David (Ps. 32:3-5); Paul (Acts 22:16), and Peter (Acts 2:38; 10:43; 1 Pet. 1:3)</a:t>
            </a:r>
          </a:p>
          <a:p>
            <a:pPr marL="1028700" lvl="1" indent="-571500">
              <a:buFontTx/>
              <a:buChar char="-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514350" indent="-514350">
              <a:buAutoNum type="arabicParenR" startAt="4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Know your identity isn’t in who you </a:t>
            </a:r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were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	    but who you </a:t>
            </a:r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are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in Christ. 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 Cor. 6:9-11; 1 Pet. 2:9-10</a:t>
            </a:r>
          </a:p>
          <a:p>
            <a:pPr marL="914400" lvl="1" indent="-457200">
              <a:buFontTx/>
              <a:buChar char="-"/>
            </a:pP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207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2022-09-30T00:47:39Z</dcterms:created>
  <dcterms:modified xsi:type="dcterms:W3CDTF">2022-10-02T13:17:46Z</dcterms:modified>
</cp:coreProperties>
</file>