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55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A977F-2504-E741-85B4-8F01994E1F25}" type="datetimeFigureOut">
              <a:rPr lang="en-US" dirty="0"/>
              <a:t>10/9/22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416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F351F-53B1-3B4C-8CD4-15B0457E8E3F}" type="datetimeFigureOut">
              <a:rPr lang="en-US" dirty="0"/>
              <a:t>10/9/22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018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1E8F6-4F69-E448-82E4-3FF8C30628E4}" type="datetimeFigureOut">
              <a:rPr lang="en-US" dirty="0"/>
              <a:t>10/9/22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5844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0BAD4-EC93-8B4C-97AE-9AB5F3271B19}" type="datetimeFigureOut">
              <a:rPr lang="en-US" dirty="0"/>
              <a:t>10/9/22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833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9050E-E079-6441-81E7-806D30677343}" type="datetimeFigureOut">
              <a:rPr lang="en-US" dirty="0"/>
              <a:t>10/9/22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554586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30AF-FFB7-DE42-B481-AAC2589869DA}" type="datetimeFigureOut">
              <a:rPr lang="en-US" dirty="0"/>
              <a:t>10/9/22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050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A7C16-FAF2-2C41-B697-563997C522AD}" type="datetimeFigureOut">
              <a:rPr lang="en-US" dirty="0"/>
              <a:t>10/9/22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2997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9D9EA-0687-604F-B97A-763B6765DF9F}" type="datetimeFigureOut">
              <a:rPr lang="en-US" dirty="0"/>
              <a:t>10/9/22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303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9A02F-357D-AF42-B110-A7740AFDCA1B}" type="datetimeFigureOut">
              <a:rPr lang="en-US" dirty="0"/>
              <a:t>10/9/22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39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B9B27-4D02-2940-AED5-BC8F2B3B1507}" type="datetimeFigureOut">
              <a:rPr lang="en-US" dirty="0"/>
              <a:t>10/9/22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127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7878-2C98-7449-BB8F-764A5EA8E558}" type="datetimeFigureOut">
              <a:rPr lang="en-US" dirty="0"/>
              <a:t>10/9/22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918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F403-9584-1749-B6AB-5E1C5F94527C}" type="datetimeFigureOut">
              <a:rPr lang="en-US" dirty="0"/>
              <a:t>10/9/22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324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0351-EB03-5444-BA93-B7E778374E24}" type="datetimeFigureOut">
              <a:rPr lang="en-US" dirty="0"/>
              <a:t>10/9/22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326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ADB90-FF7E-5041-AB9F-1BC0957AB829}" type="datetimeFigureOut">
              <a:rPr lang="en-US" dirty="0"/>
              <a:t>10/9/22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120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B8CB6-48D8-4E47-B0D3-B56230F429D0}" type="datetimeFigureOut">
              <a:rPr lang="en-US" dirty="0"/>
              <a:t>10/9/22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19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716D3-DCE8-CC45-8106-AE5DFCD073F9}" type="datetimeFigureOut">
              <a:rPr lang="en-US" dirty="0"/>
              <a:t>10/9/22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921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FFFB4-400D-1240-AB24-6F86C96D4DFB}" type="datetimeFigureOut">
              <a:rPr lang="en-US" dirty="0"/>
              <a:t>10/9/22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826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  <p:sldLayoutId id="2147483767" r:id="rId12"/>
    <p:sldLayoutId id="2147483768" r:id="rId13"/>
    <p:sldLayoutId id="2147483769" r:id="rId14"/>
    <p:sldLayoutId id="2147483770" r:id="rId15"/>
    <p:sldLayoutId id="2147483771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792D51-97B7-D3EC-65E6-4ACFEC490B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3719" y="2046694"/>
            <a:ext cx="8218263" cy="2328280"/>
          </a:xfrm>
        </p:spPr>
        <p:txBody>
          <a:bodyPr>
            <a:noAutofit/>
          </a:bodyPr>
          <a:lstStyle/>
          <a:p>
            <a:pPr algn="ctr"/>
            <a:r>
              <a:rPr lang="en-US" sz="7200" b="1" dirty="0">
                <a:solidFill>
                  <a:schemeClr val="tx1"/>
                </a:solidFill>
              </a:rPr>
              <a:t>What Godly People Do</a:t>
            </a:r>
          </a:p>
        </p:txBody>
      </p:sp>
    </p:spTree>
    <p:extLst>
      <p:ext uri="{BB962C8B-B14F-4D97-AF65-F5344CB8AC3E}">
        <p14:creationId xmlns:p14="http://schemas.microsoft.com/office/powerpoint/2010/main" val="314462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D5A30A-AA40-3EA8-BC0B-19B856DCA8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532" y="252740"/>
            <a:ext cx="8455468" cy="13208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Godly People look to God in times of affliction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00DE0C-A4C7-A11E-1E2B-7804F5ECF6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2727" y="2133600"/>
            <a:ext cx="7181274" cy="3777622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1"/>
                </a:solidFill>
              </a:rPr>
              <a:t>Looked to God and refused to be bitter.</a:t>
            </a:r>
          </a:p>
          <a:p>
            <a:r>
              <a:rPr lang="en-US" sz="3600" b="1" dirty="0">
                <a:solidFill>
                  <a:schemeClr val="tx1"/>
                </a:solidFill>
              </a:rPr>
              <a:t>Serve God where they are.</a:t>
            </a:r>
          </a:p>
          <a:p>
            <a:r>
              <a:rPr lang="en-US" sz="3600" b="1" dirty="0">
                <a:solidFill>
                  <a:schemeClr val="tx1"/>
                </a:solidFill>
              </a:rPr>
              <a:t>Do what’s right.</a:t>
            </a:r>
          </a:p>
          <a:p>
            <a:r>
              <a:rPr lang="en-US" sz="3600" b="1">
                <a:solidFill>
                  <a:schemeClr val="tx1"/>
                </a:solidFill>
              </a:rPr>
              <a:t>It’s </a:t>
            </a:r>
            <a:r>
              <a:rPr lang="en-US" sz="3600" b="1" dirty="0">
                <a:solidFill>
                  <a:schemeClr val="tx1"/>
                </a:solidFill>
              </a:rPr>
              <a:t>all in God’s hands.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5EFC53BE-B753-99FA-A014-05A218E3D02E}"/>
              </a:ext>
            </a:extLst>
          </p:cNvPr>
          <p:cNvSpPr>
            <a:spLocks noGrp="1"/>
          </p:cNvSpPr>
          <p:nvPr/>
        </p:nvSpPr>
        <p:spPr>
          <a:xfrm>
            <a:off x="688532" y="2880551"/>
            <a:ext cx="7766936" cy="10968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118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(4:3)</PresentationFormat>
  <Slides>2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Wisp</vt:lpstr>
      <vt:lpstr>What Godly People Do</vt:lpstr>
      <vt:lpstr>Godly People look to God in times of affliction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Godly People Do</dc:title>
  <dc:creator>Greg Gravitt</dc:creator>
  <cp:lastModifiedBy>Greg Gravitt</cp:lastModifiedBy>
  <cp:revision>4</cp:revision>
  <dcterms:created xsi:type="dcterms:W3CDTF">2022-10-09T10:11:29Z</dcterms:created>
  <dcterms:modified xsi:type="dcterms:W3CDTF">2022-10-09T11:58:58Z</dcterms:modified>
</cp:coreProperties>
</file>