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8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5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5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8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3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1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CBA6-4F31-473E-A901-76454B6F749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D1D8-1A2B-4FC4-BF08-158E9C63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A50BD-8997-7146-9C4B-9C44972FA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5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49474-EE31-3C23-450F-C077665EF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B7938-5186-A337-009F-2EA62C291151}"/>
              </a:ext>
            </a:extLst>
          </p:cNvPr>
          <p:cNvSpPr txBox="1"/>
          <p:nvPr/>
        </p:nvSpPr>
        <p:spPr>
          <a:xfrm>
            <a:off x="0" y="2230120"/>
            <a:ext cx="9143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Peter 3:1-6</a:t>
            </a:r>
          </a:p>
          <a:p>
            <a:pPr algn="ctr"/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Page 1015 in pew Bible</a:t>
            </a:r>
          </a:p>
        </p:txBody>
      </p:sp>
    </p:spTree>
    <p:extLst>
      <p:ext uri="{BB962C8B-B14F-4D97-AF65-F5344CB8AC3E}">
        <p14:creationId xmlns:p14="http://schemas.microsoft.com/office/powerpoint/2010/main" val="2459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49474-EE31-3C23-450F-C077665EF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B7938-5186-A337-009F-2EA62C291151}"/>
              </a:ext>
            </a:extLst>
          </p:cNvPr>
          <p:cNvSpPr txBox="1"/>
          <p:nvPr/>
        </p:nvSpPr>
        <p:spPr>
          <a:xfrm>
            <a:off x="335280" y="274320"/>
            <a:ext cx="8432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Sojourning Wife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Subject to their husband</a:t>
            </a:r>
          </a:p>
          <a:p>
            <a:pPr marL="857250" indent="-857250">
              <a:buFont typeface="+mj-lt"/>
              <a:buAutoNum type="romanUcPeriod"/>
            </a:pP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Note “likewise” (cf. 2:13, 18; 3:5, 22; 5:5)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Subjection has nothing to do with worth, but everything to do with God’s created order.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Subjection of the wife paints a beautiful picture (Eph. 5:22-23)</a:t>
            </a:r>
          </a:p>
          <a:p>
            <a:pPr marL="1028700" lvl="1" indent="-571500">
              <a:buFontTx/>
              <a:buChar char="-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49474-EE31-3C23-450F-C077665EF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B7938-5186-A337-009F-2EA62C291151}"/>
              </a:ext>
            </a:extLst>
          </p:cNvPr>
          <p:cNvSpPr txBox="1"/>
          <p:nvPr/>
        </p:nvSpPr>
        <p:spPr>
          <a:xfrm>
            <a:off x="335280" y="274320"/>
            <a:ext cx="8585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Sojourning Wife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II.      Respectful and Pure</a:t>
            </a:r>
          </a:p>
          <a:p>
            <a:pPr marL="857250" indent="-857250">
              <a:buFont typeface="+mj-lt"/>
              <a:buAutoNum type="romanUcPeriod"/>
            </a:pP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key to pure conduct: knowing who we are in Christ! (1 Pet. 1:3-4)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Pure conduct is evangelistic (1 Pet. 3:1b-2; 2:12; Matt. 5:16)</a:t>
            </a:r>
          </a:p>
          <a:p>
            <a:pPr marL="1028700" lvl="1" indent="-571500">
              <a:buFontTx/>
              <a:buChar char="-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1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49474-EE31-3C23-450F-C077665EF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B7938-5186-A337-009F-2EA62C291151}"/>
              </a:ext>
            </a:extLst>
          </p:cNvPr>
          <p:cNvSpPr txBox="1"/>
          <p:nvPr/>
        </p:nvSpPr>
        <p:spPr>
          <a:xfrm>
            <a:off x="335280" y="274320"/>
            <a:ext cx="858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Sojourning Wife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III.     Modest</a:t>
            </a:r>
          </a:p>
          <a:p>
            <a:pPr marL="857250" indent="-857250">
              <a:buFont typeface="+mj-lt"/>
              <a:buAutoNum type="romanUcPeriod"/>
            </a:pP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emphasis should never be external beauty (1 Tim. 2:9-10; Matt. 23:5)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properly adorned heart is precious in the sight of God!</a:t>
            </a:r>
          </a:p>
          <a:p>
            <a:pPr marL="857250" indent="-857250">
              <a:buFont typeface="+mj-lt"/>
              <a:buAutoNum type="romanUcPeriod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49474-EE31-3C23-450F-C077665EF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B7938-5186-A337-009F-2EA62C291151}"/>
              </a:ext>
            </a:extLst>
          </p:cNvPr>
          <p:cNvSpPr txBox="1"/>
          <p:nvPr/>
        </p:nvSpPr>
        <p:spPr>
          <a:xfrm>
            <a:off x="335280" y="274320"/>
            <a:ext cx="8585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Sojourning Wife</a:t>
            </a:r>
          </a:p>
          <a:p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IV.     Imitates Godly Role Models</a:t>
            </a:r>
          </a:p>
          <a:p>
            <a:pPr marL="857250" indent="-857250">
              <a:buFont typeface="+mj-lt"/>
              <a:buAutoNum type="romanUcPeriod"/>
            </a:pPr>
            <a:endParaRPr 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Follow in the footsteps of Sarah (v. 6)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Look up to the example and instruction of older women (Titus 2:3-4)</a:t>
            </a:r>
          </a:p>
          <a:p>
            <a:pPr marL="1028700" lvl="1" indent="-571500">
              <a:buFontTx/>
              <a:buChar char="-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7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A50BD-8997-7146-9C4B-9C44972FA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174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3</cp:revision>
  <dcterms:created xsi:type="dcterms:W3CDTF">2022-10-14T16:21:13Z</dcterms:created>
  <dcterms:modified xsi:type="dcterms:W3CDTF">2022-10-16T13:15:17Z</dcterms:modified>
</cp:coreProperties>
</file>