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4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CE07-DF5A-4AD9-8AD2-6E7C2E124CBB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5E4C-BE7C-4D8F-BA9E-A6229778E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7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CE07-DF5A-4AD9-8AD2-6E7C2E124CBB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5E4C-BE7C-4D8F-BA9E-A6229778E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34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CE07-DF5A-4AD9-8AD2-6E7C2E124CBB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5E4C-BE7C-4D8F-BA9E-A6229778E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2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CE07-DF5A-4AD9-8AD2-6E7C2E124CBB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5E4C-BE7C-4D8F-BA9E-A6229778E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5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CE07-DF5A-4AD9-8AD2-6E7C2E124CBB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5E4C-BE7C-4D8F-BA9E-A6229778E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7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CE07-DF5A-4AD9-8AD2-6E7C2E124CBB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5E4C-BE7C-4D8F-BA9E-A6229778E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5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CE07-DF5A-4AD9-8AD2-6E7C2E124CBB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5E4C-BE7C-4D8F-BA9E-A6229778E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1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CE07-DF5A-4AD9-8AD2-6E7C2E124CBB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5E4C-BE7C-4D8F-BA9E-A6229778E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28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CE07-DF5A-4AD9-8AD2-6E7C2E124CBB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5E4C-BE7C-4D8F-BA9E-A6229778E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64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CE07-DF5A-4AD9-8AD2-6E7C2E124CBB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5E4C-BE7C-4D8F-BA9E-A6229778E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5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CE07-DF5A-4AD9-8AD2-6E7C2E124CBB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5E4C-BE7C-4D8F-BA9E-A6229778E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3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9CE07-DF5A-4AD9-8AD2-6E7C2E124CBB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D5E4C-BE7C-4D8F-BA9E-A6229778E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7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144D11-8720-4566-6DDD-DCB2096FA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21AA9B-E7C1-9CB0-AAB6-21CAF2B18F49}"/>
              </a:ext>
            </a:extLst>
          </p:cNvPr>
          <p:cNvSpPr txBox="1"/>
          <p:nvPr/>
        </p:nvSpPr>
        <p:spPr>
          <a:xfrm>
            <a:off x="2600325" y="4972050"/>
            <a:ext cx="3943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300" dirty="0">
                <a:solidFill>
                  <a:srgbClr val="4A4532"/>
                </a:solidFill>
                <a:latin typeface="LEMON MILK Medium" panose="00000600000000000000" pitchFamily="50" charset="0"/>
              </a:rPr>
              <a:t>Psalm 5</a:t>
            </a:r>
          </a:p>
        </p:txBody>
      </p:sp>
    </p:spTree>
    <p:extLst>
      <p:ext uri="{BB962C8B-B14F-4D97-AF65-F5344CB8AC3E}">
        <p14:creationId xmlns:p14="http://schemas.microsoft.com/office/powerpoint/2010/main" val="956859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AFC204-2856-2F4C-EAF5-6400F297F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237CE3-0822-204C-8949-188063281A6D}"/>
              </a:ext>
            </a:extLst>
          </p:cNvPr>
          <p:cNvSpPr txBox="1"/>
          <p:nvPr/>
        </p:nvSpPr>
        <p:spPr>
          <a:xfrm>
            <a:off x="280134" y="212109"/>
            <a:ext cx="8583731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Narrow" panose="020B0606020202030204" pitchFamily="34" charset="0"/>
              </a:rPr>
              <a:t>David’s Cry and Confidence (1-3)</a:t>
            </a:r>
          </a:p>
          <a:p>
            <a:endParaRPr lang="en-US" sz="800" b="1" dirty="0">
              <a:latin typeface="Arial Narrow" panose="020B0606020202030204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Arial Narrow" panose="020B0606020202030204" pitchFamily="34" charset="0"/>
              </a:rPr>
              <a:t>A request: give ear to my words (1); give attention to my cry (2)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Troubled over the plight of his adversaries?</a:t>
            </a:r>
            <a:endParaRPr lang="en-US" sz="800" dirty="0">
              <a:latin typeface="Arial Narrow" panose="020B0606020202030204" pitchFamily="34" charset="0"/>
            </a:endParaRPr>
          </a:p>
          <a:p>
            <a:pPr marL="571500" indent="-571500">
              <a:buFont typeface="+mj-lt"/>
              <a:buAutoNum type="romanUcPeriod"/>
            </a:pPr>
            <a:endParaRPr lang="en-US" sz="800" dirty="0">
              <a:latin typeface="Arial Narrow" panose="020B0606020202030204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Arial Narrow" panose="020B0606020202030204" pitchFamily="34" charset="0"/>
              </a:rPr>
              <a:t>A request to his King!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A great privilege to be able to freely approach God’s throne ( Esther 5:2; Ps. 8:1-4; Eph. 2:18)</a:t>
            </a:r>
          </a:p>
          <a:p>
            <a:pPr marL="914400" lvl="1" indent="-457200">
              <a:buFontTx/>
              <a:buChar char="-"/>
            </a:pPr>
            <a:endParaRPr lang="en-US" sz="800" dirty="0">
              <a:latin typeface="Arial Narrow" panose="020B0606020202030204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Arial Narrow" panose="020B0606020202030204" pitchFamily="34" charset="0"/>
              </a:rPr>
              <a:t>Confidence that the King hears (3)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“you hear my voice” (cf. 1 Jn. 5:14-15; 1 Pet. 3:12)</a:t>
            </a:r>
          </a:p>
          <a:p>
            <a:pPr marL="914400" lvl="1" indent="-457200">
              <a:buFontTx/>
              <a:buChar char="-"/>
            </a:pPr>
            <a:endParaRPr lang="en-US" sz="800" dirty="0">
              <a:latin typeface="Arial Narrow" panose="020B0606020202030204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Arial Narrow" panose="020B0606020202030204" pitchFamily="34" charset="0"/>
              </a:rPr>
              <a:t>Putting the King first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David made offered his prayer “in the morning” (see Mk. 1:35)</a:t>
            </a:r>
          </a:p>
          <a:p>
            <a:pPr lvl="1"/>
            <a:endParaRPr lang="en-US" sz="3200" dirty="0">
              <a:solidFill>
                <a:srgbClr val="4A4532"/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Tx/>
              <a:buChar char="-"/>
            </a:pPr>
            <a:endParaRPr lang="en-US" sz="3200" dirty="0">
              <a:solidFill>
                <a:srgbClr val="4A453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28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AFC204-2856-2F4C-EAF5-6400F297F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237CE3-0822-204C-8949-188063281A6D}"/>
              </a:ext>
            </a:extLst>
          </p:cNvPr>
          <p:cNvSpPr txBox="1"/>
          <p:nvPr/>
        </p:nvSpPr>
        <p:spPr>
          <a:xfrm>
            <a:off x="280134" y="212109"/>
            <a:ext cx="85837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Narrow" panose="020B0606020202030204" pitchFamily="34" charset="0"/>
              </a:rPr>
              <a:t>God’s Disdain for Evil (4-6)</a:t>
            </a:r>
          </a:p>
          <a:p>
            <a:endParaRPr lang="en-US" sz="800" b="1" dirty="0">
              <a:latin typeface="Arial Narrow" panose="020B0606020202030204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Arial Narrow" panose="020B0606020202030204" pitchFamily="34" charset="0"/>
              </a:rPr>
              <a:t>God is not amused with wickedness, but grieved over it (cf. Hab. 1:13; Gen. 6:5-6; Ps. 78:40)</a:t>
            </a:r>
          </a:p>
          <a:p>
            <a:pPr marL="571500" indent="-571500">
              <a:buFont typeface="+mj-lt"/>
              <a:buAutoNum type="romanUcPeriod"/>
            </a:pPr>
            <a:endParaRPr lang="en-US" sz="800" dirty="0">
              <a:latin typeface="Arial Narrow" panose="020B0606020202030204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Arial Narrow" panose="020B0606020202030204" pitchFamily="34" charset="0"/>
              </a:rPr>
              <a:t>The wicked will face the judgement of God (5-6; cf. 2 Cor. 5:10)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Will not be in the presence of God</a:t>
            </a:r>
          </a:p>
          <a:p>
            <a:pPr marL="914400" lvl="1" indent="-457200">
              <a:buFontTx/>
              <a:buChar char="-"/>
            </a:pPr>
            <a:endParaRPr lang="en-US" sz="3200" dirty="0">
              <a:latin typeface="Arial Narrow" panose="020B0606020202030204" pitchFamily="34" charset="0"/>
            </a:endParaRPr>
          </a:p>
          <a:p>
            <a:pPr marL="571500" indent="-571500">
              <a:buFont typeface="+mj-lt"/>
              <a:buAutoNum type="romanUcPeriod"/>
            </a:pPr>
            <a:endParaRPr lang="en-US" sz="3200" dirty="0">
              <a:latin typeface="Arial Narrow" panose="020B0606020202030204" pitchFamily="34" charset="0"/>
            </a:endParaRPr>
          </a:p>
          <a:p>
            <a:pPr marL="1028700" lvl="1" indent="-571500">
              <a:buFont typeface="+mj-lt"/>
              <a:buAutoNum type="romanUcPeriod"/>
            </a:pPr>
            <a:endParaRPr lang="en-US" sz="3200" dirty="0">
              <a:solidFill>
                <a:srgbClr val="4A4532"/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Tx/>
              <a:buChar char="-"/>
            </a:pPr>
            <a:endParaRPr lang="en-US" sz="3200" dirty="0">
              <a:solidFill>
                <a:srgbClr val="4A453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25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AFC204-2856-2F4C-EAF5-6400F297F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237CE3-0822-204C-8949-188063281A6D}"/>
              </a:ext>
            </a:extLst>
          </p:cNvPr>
          <p:cNvSpPr txBox="1"/>
          <p:nvPr/>
        </p:nvSpPr>
        <p:spPr>
          <a:xfrm>
            <a:off x="280134" y="212109"/>
            <a:ext cx="858373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Narrow" panose="020B0606020202030204" pitchFamily="34" charset="0"/>
              </a:rPr>
              <a:t>The Power of God’s Love (7-8)</a:t>
            </a:r>
          </a:p>
          <a:p>
            <a:endParaRPr lang="en-US" sz="800" b="1" dirty="0">
              <a:latin typeface="Arial Narrow" panose="020B0606020202030204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Arial Narrow" panose="020B0606020202030204" pitchFamily="34" charset="0"/>
              </a:rPr>
              <a:t>One can enter God’s house </a:t>
            </a:r>
            <a:r>
              <a:rPr lang="en-US" sz="3200" i="1" dirty="0">
                <a:latin typeface="Arial Narrow" panose="020B0606020202030204" pitchFamily="34" charset="0"/>
              </a:rPr>
              <a:t>only </a:t>
            </a:r>
            <a:r>
              <a:rPr lang="en-US" sz="3200" dirty="0">
                <a:latin typeface="Arial Narrow" panose="020B0606020202030204" pitchFamily="34" charset="0"/>
              </a:rPr>
              <a:t>because of His love!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David was far from blameless and so too are we! 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Praise God for His amazing love! (Eph. 2:1-6)</a:t>
            </a:r>
          </a:p>
          <a:p>
            <a:pPr marL="914400" lvl="1" indent="-457200">
              <a:buFontTx/>
              <a:buChar char="-"/>
            </a:pPr>
            <a:endParaRPr lang="en-US" sz="3200" dirty="0">
              <a:latin typeface="Arial Narrow" panose="020B0606020202030204" pitchFamily="34" charset="0"/>
            </a:endParaRPr>
          </a:p>
          <a:p>
            <a:pPr marL="571500" indent="-571500">
              <a:buFont typeface="+mj-lt"/>
              <a:buAutoNum type="romanUcPeriod"/>
            </a:pPr>
            <a:endParaRPr lang="en-US" sz="3200" dirty="0">
              <a:latin typeface="Arial Narrow" panose="020B0606020202030204" pitchFamily="34" charset="0"/>
            </a:endParaRPr>
          </a:p>
          <a:p>
            <a:pPr marL="1028700" lvl="1" indent="-571500">
              <a:buFont typeface="+mj-lt"/>
              <a:buAutoNum type="romanUcPeriod"/>
            </a:pPr>
            <a:endParaRPr lang="en-US" sz="3200" dirty="0">
              <a:solidFill>
                <a:srgbClr val="4A4532"/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Tx/>
              <a:buChar char="-"/>
            </a:pPr>
            <a:endParaRPr lang="en-US" sz="3200" dirty="0">
              <a:solidFill>
                <a:srgbClr val="4A453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31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AFC204-2856-2F4C-EAF5-6400F297F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237CE3-0822-204C-8949-188063281A6D}"/>
              </a:ext>
            </a:extLst>
          </p:cNvPr>
          <p:cNvSpPr txBox="1"/>
          <p:nvPr/>
        </p:nvSpPr>
        <p:spPr>
          <a:xfrm>
            <a:off x="280134" y="212109"/>
            <a:ext cx="8583731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Narrow" panose="020B0606020202030204" pitchFamily="34" charset="0"/>
              </a:rPr>
              <a:t>God’s Wrath Against the Wicked (9-10)</a:t>
            </a:r>
          </a:p>
          <a:p>
            <a:endParaRPr lang="en-US" sz="800" b="1" dirty="0">
              <a:latin typeface="Arial Narrow" panose="020B0606020202030204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Arial Narrow" panose="020B0606020202030204" pitchFamily="34" charset="0"/>
              </a:rPr>
              <a:t>A request for the wicked to face their consequences 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Bear their own guilt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Fall by their own counsel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Cast them out of God’s presence </a:t>
            </a:r>
          </a:p>
          <a:p>
            <a:pPr marL="914400" lvl="1" indent="-457200">
              <a:buFontTx/>
              <a:buChar char="-"/>
            </a:pPr>
            <a:endParaRPr lang="en-US" sz="800" dirty="0">
              <a:latin typeface="Arial Narrow" panose="020B0606020202030204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Arial Narrow" panose="020B0606020202030204" pitchFamily="34" charset="0"/>
              </a:rPr>
              <a:t>We too stood in the place of the wicked!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Rom. 3:13 (a passage about the </a:t>
            </a:r>
            <a:r>
              <a:rPr lang="en-US" sz="3200" i="1" dirty="0">
                <a:latin typeface="Arial Narrow" panose="020B0606020202030204" pitchFamily="34" charset="0"/>
              </a:rPr>
              <a:t>universal</a:t>
            </a:r>
            <a:r>
              <a:rPr lang="en-US" sz="3200" dirty="0">
                <a:latin typeface="Arial Narrow" panose="020B0606020202030204" pitchFamily="34" charset="0"/>
              </a:rPr>
              <a:t> problem of sin) quotes Ps. 5:9</a:t>
            </a:r>
          </a:p>
          <a:p>
            <a:pPr marL="914400" lvl="1" indent="-457200">
              <a:buFontTx/>
              <a:buChar char="-"/>
            </a:pPr>
            <a:endParaRPr lang="en-US" sz="800" dirty="0">
              <a:latin typeface="Arial Narrow" panose="020B0606020202030204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Arial Narrow" panose="020B0606020202030204" pitchFamily="34" charset="0"/>
              </a:rPr>
              <a:t>We can stand justified because of Christ Jesus!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Rom. 3:23-25</a:t>
            </a:r>
          </a:p>
          <a:p>
            <a:pPr marL="914400" lvl="1" indent="-457200">
              <a:buFontTx/>
              <a:buChar char="-"/>
            </a:pPr>
            <a:endParaRPr lang="en-US" sz="3200" dirty="0">
              <a:latin typeface="Arial Narrow" panose="020B0606020202030204" pitchFamily="34" charset="0"/>
            </a:endParaRPr>
          </a:p>
          <a:p>
            <a:pPr marL="914400" lvl="1" indent="-457200">
              <a:buFontTx/>
              <a:buChar char="-"/>
            </a:pPr>
            <a:endParaRPr lang="en-US" sz="3200" dirty="0">
              <a:latin typeface="Arial Narrow" panose="020B0606020202030204" pitchFamily="34" charset="0"/>
            </a:endParaRPr>
          </a:p>
          <a:p>
            <a:pPr marL="914400" lvl="1" indent="-457200">
              <a:buFontTx/>
              <a:buChar char="-"/>
            </a:pPr>
            <a:endParaRPr lang="en-US" sz="3200" dirty="0">
              <a:latin typeface="Arial Narrow" panose="020B0606020202030204" pitchFamily="34" charset="0"/>
            </a:endParaRPr>
          </a:p>
          <a:p>
            <a:pPr marL="571500" indent="-571500">
              <a:buFont typeface="+mj-lt"/>
              <a:buAutoNum type="romanUcPeriod"/>
            </a:pPr>
            <a:endParaRPr lang="en-US" sz="3200" dirty="0">
              <a:latin typeface="Arial Narrow" panose="020B0606020202030204" pitchFamily="34" charset="0"/>
            </a:endParaRPr>
          </a:p>
          <a:p>
            <a:pPr marL="1028700" lvl="1" indent="-571500">
              <a:buFont typeface="+mj-lt"/>
              <a:buAutoNum type="romanUcPeriod"/>
            </a:pPr>
            <a:endParaRPr lang="en-US" sz="3200" dirty="0">
              <a:solidFill>
                <a:srgbClr val="4A4532"/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Tx/>
              <a:buChar char="-"/>
            </a:pPr>
            <a:endParaRPr lang="en-US" sz="3200" dirty="0">
              <a:solidFill>
                <a:srgbClr val="4A453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42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AFC204-2856-2F4C-EAF5-6400F297F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237CE3-0822-204C-8949-188063281A6D}"/>
              </a:ext>
            </a:extLst>
          </p:cNvPr>
          <p:cNvSpPr txBox="1"/>
          <p:nvPr/>
        </p:nvSpPr>
        <p:spPr>
          <a:xfrm>
            <a:off x="280134" y="212109"/>
            <a:ext cx="858373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Narrow" panose="020B0606020202030204" pitchFamily="34" charset="0"/>
              </a:rPr>
              <a:t>God’s Refuge for The Righteous (11-12)</a:t>
            </a:r>
          </a:p>
          <a:p>
            <a:endParaRPr lang="en-US" sz="800" b="1" dirty="0">
              <a:latin typeface="Arial Narrow" panose="020B0606020202030204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Arial Narrow" panose="020B0606020202030204" pitchFamily="34" charset="0"/>
              </a:rPr>
              <a:t>Joy is found when God is our refuge (11)</a:t>
            </a:r>
          </a:p>
          <a:p>
            <a:pPr marL="571500" indent="-571500">
              <a:buFont typeface="+mj-lt"/>
              <a:buAutoNum type="romanUcPeriod"/>
            </a:pPr>
            <a:endParaRPr lang="en-US" sz="800" dirty="0">
              <a:latin typeface="Arial Narrow" panose="020B0606020202030204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Arial Narrow" panose="020B0606020202030204" pitchFamily="34" charset="0"/>
              </a:rPr>
              <a:t>God is a loving parent who shelters (11b)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See Ps. 17:7-8</a:t>
            </a:r>
          </a:p>
          <a:p>
            <a:pPr lvl="1"/>
            <a:endParaRPr lang="en-US" sz="800" dirty="0">
              <a:latin typeface="Arial Narrow" panose="020B0606020202030204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Arial Narrow" panose="020B0606020202030204" pitchFamily="34" charset="0"/>
              </a:rPr>
              <a:t>God is a mighty warrior who protects (12b)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See Ps. 35:1-3</a:t>
            </a:r>
          </a:p>
          <a:p>
            <a:pPr marL="914400" lvl="1" indent="-457200">
              <a:buFontTx/>
              <a:buChar char="-"/>
            </a:pPr>
            <a:endParaRPr lang="en-US" sz="3200" dirty="0">
              <a:latin typeface="Arial Narrow" panose="020B0606020202030204" pitchFamily="34" charset="0"/>
            </a:endParaRPr>
          </a:p>
          <a:p>
            <a:pPr marL="914400" lvl="1" indent="-457200">
              <a:buFontTx/>
              <a:buChar char="-"/>
            </a:pPr>
            <a:endParaRPr lang="en-US" sz="3200" dirty="0">
              <a:latin typeface="Arial Narrow" panose="020B0606020202030204" pitchFamily="34" charset="0"/>
            </a:endParaRPr>
          </a:p>
          <a:p>
            <a:pPr marL="914400" lvl="1" indent="-457200">
              <a:buFontTx/>
              <a:buChar char="-"/>
            </a:pPr>
            <a:endParaRPr lang="en-US" sz="3200" dirty="0">
              <a:latin typeface="Arial Narrow" panose="020B0606020202030204" pitchFamily="34" charset="0"/>
            </a:endParaRPr>
          </a:p>
          <a:p>
            <a:pPr marL="571500" indent="-571500">
              <a:buFont typeface="+mj-lt"/>
              <a:buAutoNum type="romanUcPeriod"/>
            </a:pPr>
            <a:endParaRPr lang="en-US" sz="3200" dirty="0">
              <a:latin typeface="Arial Narrow" panose="020B0606020202030204" pitchFamily="34" charset="0"/>
            </a:endParaRPr>
          </a:p>
          <a:p>
            <a:pPr marL="1028700" lvl="1" indent="-571500">
              <a:buFont typeface="+mj-lt"/>
              <a:buAutoNum type="romanUcPeriod"/>
            </a:pPr>
            <a:endParaRPr lang="en-US" sz="3200" dirty="0">
              <a:solidFill>
                <a:srgbClr val="4A4532"/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Tx/>
              <a:buChar char="-"/>
            </a:pPr>
            <a:endParaRPr lang="en-US" sz="3200" dirty="0">
              <a:solidFill>
                <a:srgbClr val="4A453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53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AFC204-2856-2F4C-EAF5-6400F297F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237CE3-0822-204C-8949-188063281A6D}"/>
              </a:ext>
            </a:extLst>
          </p:cNvPr>
          <p:cNvSpPr txBox="1"/>
          <p:nvPr/>
        </p:nvSpPr>
        <p:spPr>
          <a:xfrm>
            <a:off x="280134" y="2941661"/>
            <a:ext cx="85837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anose="020B0606020202030204" pitchFamily="34" charset="0"/>
              </a:rPr>
              <a:t>Do you love the name of God (11b)?</a:t>
            </a:r>
            <a:endParaRPr lang="en-US" sz="4000" dirty="0">
              <a:latin typeface="Arial Narrow" panose="020B0606020202030204" pitchFamily="34" charset="0"/>
            </a:endParaRPr>
          </a:p>
          <a:p>
            <a:pPr marL="914400" lvl="1" indent="-457200" algn="ctr">
              <a:buFontTx/>
              <a:buChar char="-"/>
            </a:pPr>
            <a:endParaRPr lang="en-US" sz="4000" dirty="0">
              <a:latin typeface="Arial Narrow" panose="020B0606020202030204" pitchFamily="34" charset="0"/>
            </a:endParaRPr>
          </a:p>
          <a:p>
            <a:pPr marL="914400" lvl="1" indent="-457200" algn="ctr">
              <a:buFontTx/>
              <a:buChar char="-"/>
            </a:pPr>
            <a:endParaRPr lang="en-US" sz="4000" dirty="0">
              <a:latin typeface="Arial Narrow" panose="020B0606020202030204" pitchFamily="34" charset="0"/>
            </a:endParaRPr>
          </a:p>
          <a:p>
            <a:pPr marL="914400" lvl="1" indent="-457200" algn="ctr">
              <a:buFontTx/>
              <a:buChar char="-"/>
            </a:pPr>
            <a:endParaRPr lang="en-US" sz="4000" dirty="0">
              <a:latin typeface="Arial Narrow" panose="020B0606020202030204" pitchFamily="34" charset="0"/>
            </a:endParaRPr>
          </a:p>
          <a:p>
            <a:pPr marL="571500" indent="-571500" algn="ctr">
              <a:buFont typeface="+mj-lt"/>
              <a:buAutoNum type="romanUcPeriod"/>
            </a:pPr>
            <a:endParaRPr lang="en-US" sz="4000" dirty="0">
              <a:latin typeface="Arial Narrow" panose="020B0606020202030204" pitchFamily="34" charset="0"/>
            </a:endParaRPr>
          </a:p>
          <a:p>
            <a:pPr marL="1028700" lvl="1" indent="-571500" algn="ctr">
              <a:buFont typeface="+mj-lt"/>
              <a:buAutoNum type="romanUcPeriod"/>
            </a:pPr>
            <a:endParaRPr lang="en-US" sz="4000" dirty="0">
              <a:solidFill>
                <a:srgbClr val="4A4532"/>
              </a:solidFill>
              <a:latin typeface="Arial Narrow" panose="020B0606020202030204" pitchFamily="34" charset="0"/>
            </a:endParaRPr>
          </a:p>
          <a:p>
            <a:pPr marL="914400" lvl="1" indent="-457200" algn="ctr">
              <a:buFontTx/>
              <a:buChar char="-"/>
            </a:pPr>
            <a:endParaRPr lang="en-US" sz="4000" dirty="0">
              <a:solidFill>
                <a:srgbClr val="4A453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94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341</Words>
  <Application>Microsoft Office PowerPoint</Application>
  <PresentationFormat>On-screen Show (4:3)</PresentationFormat>
  <Paragraphs>63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LEMON MILK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1</cp:revision>
  <dcterms:created xsi:type="dcterms:W3CDTF">2022-09-25T10:19:01Z</dcterms:created>
  <dcterms:modified xsi:type="dcterms:W3CDTF">2022-09-25T13:18:23Z</dcterms:modified>
</cp:coreProperties>
</file>