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1" r:id="rId5"/>
    <p:sldId id="262" r:id="rId6"/>
    <p:sldId id="263"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34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B3F4-1C1B-EA36-78B1-346D71BAF6B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FBF79F7-2863-277E-BC04-38711F2E2C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D9FDFC2-29AB-740A-5155-1B5116018E41}"/>
              </a:ext>
            </a:extLst>
          </p:cNvPr>
          <p:cNvSpPr>
            <a:spLocks noGrp="1"/>
          </p:cNvSpPr>
          <p:nvPr>
            <p:ph type="dt" sz="half" idx="10"/>
          </p:nvPr>
        </p:nvSpPr>
        <p:spPr/>
        <p:txBody>
          <a:bodyPr/>
          <a:lstStyle/>
          <a:p>
            <a:fld id="{5FA54BB2-7E5C-4B7B-961D-BA452E2958AF}" type="datetimeFigureOut">
              <a:rPr lang="en-US" smtClean="0"/>
              <a:t>8/14/2022</a:t>
            </a:fld>
            <a:endParaRPr lang="en-US"/>
          </a:p>
        </p:txBody>
      </p:sp>
      <p:sp>
        <p:nvSpPr>
          <p:cNvPr id="5" name="Footer Placeholder 4">
            <a:extLst>
              <a:ext uri="{FF2B5EF4-FFF2-40B4-BE49-F238E27FC236}">
                <a16:creationId xmlns:a16="http://schemas.microsoft.com/office/drawing/2014/main" id="{245271DE-EE21-B00F-3155-1B224560F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CBA15-4BEB-E23C-3DC2-B8FCF6E80ADF}"/>
              </a:ext>
            </a:extLst>
          </p:cNvPr>
          <p:cNvSpPr>
            <a:spLocks noGrp="1"/>
          </p:cNvSpPr>
          <p:nvPr>
            <p:ph type="sldNum" sz="quarter" idx="12"/>
          </p:nvPr>
        </p:nvSpPr>
        <p:spPr/>
        <p:txBody>
          <a:bodyPr/>
          <a:lstStyle/>
          <a:p>
            <a:fld id="{982C8F66-D9BC-4055-8502-AC42E4CF04D4}" type="slidenum">
              <a:rPr lang="en-US" smtClean="0"/>
              <a:t>‹#›</a:t>
            </a:fld>
            <a:endParaRPr lang="en-US"/>
          </a:p>
        </p:txBody>
      </p:sp>
    </p:spTree>
    <p:extLst>
      <p:ext uri="{BB962C8B-B14F-4D97-AF65-F5344CB8AC3E}">
        <p14:creationId xmlns:p14="http://schemas.microsoft.com/office/powerpoint/2010/main" val="223013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E520-BC6C-F68D-9F61-354ECF35D5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0E66E-A7D5-AA89-1059-49FA5F0DD0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6BF31-837B-6F5F-B5D5-1F169A368FCF}"/>
              </a:ext>
            </a:extLst>
          </p:cNvPr>
          <p:cNvSpPr>
            <a:spLocks noGrp="1"/>
          </p:cNvSpPr>
          <p:nvPr>
            <p:ph type="dt" sz="half" idx="10"/>
          </p:nvPr>
        </p:nvSpPr>
        <p:spPr/>
        <p:txBody>
          <a:bodyPr/>
          <a:lstStyle/>
          <a:p>
            <a:fld id="{5FA54BB2-7E5C-4B7B-961D-BA452E2958AF}" type="datetimeFigureOut">
              <a:rPr lang="en-US" smtClean="0"/>
              <a:t>8/14/2022</a:t>
            </a:fld>
            <a:endParaRPr lang="en-US"/>
          </a:p>
        </p:txBody>
      </p:sp>
      <p:sp>
        <p:nvSpPr>
          <p:cNvPr id="5" name="Footer Placeholder 4">
            <a:extLst>
              <a:ext uri="{FF2B5EF4-FFF2-40B4-BE49-F238E27FC236}">
                <a16:creationId xmlns:a16="http://schemas.microsoft.com/office/drawing/2014/main" id="{3FD98F4D-598D-AC8E-9055-60E09F9D5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C3815-76F5-7874-723B-26DE90D2D280}"/>
              </a:ext>
            </a:extLst>
          </p:cNvPr>
          <p:cNvSpPr>
            <a:spLocks noGrp="1"/>
          </p:cNvSpPr>
          <p:nvPr>
            <p:ph type="sldNum" sz="quarter" idx="12"/>
          </p:nvPr>
        </p:nvSpPr>
        <p:spPr/>
        <p:txBody>
          <a:bodyPr/>
          <a:lstStyle/>
          <a:p>
            <a:fld id="{982C8F66-D9BC-4055-8502-AC42E4CF04D4}" type="slidenum">
              <a:rPr lang="en-US" smtClean="0"/>
              <a:t>‹#›</a:t>
            </a:fld>
            <a:endParaRPr lang="en-US"/>
          </a:p>
        </p:txBody>
      </p:sp>
    </p:spTree>
    <p:extLst>
      <p:ext uri="{BB962C8B-B14F-4D97-AF65-F5344CB8AC3E}">
        <p14:creationId xmlns:p14="http://schemas.microsoft.com/office/powerpoint/2010/main" val="275069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D4936-ACC9-CFC4-7821-6E63041A600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54A004-BD5F-36D6-8F60-A66593DBE16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6F5C-D07B-10A3-FB43-0A1D2CE3F313}"/>
              </a:ext>
            </a:extLst>
          </p:cNvPr>
          <p:cNvSpPr>
            <a:spLocks noGrp="1"/>
          </p:cNvSpPr>
          <p:nvPr>
            <p:ph type="dt" sz="half" idx="10"/>
          </p:nvPr>
        </p:nvSpPr>
        <p:spPr/>
        <p:txBody>
          <a:bodyPr/>
          <a:lstStyle/>
          <a:p>
            <a:fld id="{5FA54BB2-7E5C-4B7B-961D-BA452E2958AF}" type="datetimeFigureOut">
              <a:rPr lang="en-US" smtClean="0"/>
              <a:t>8/14/2022</a:t>
            </a:fld>
            <a:endParaRPr lang="en-US"/>
          </a:p>
        </p:txBody>
      </p:sp>
      <p:sp>
        <p:nvSpPr>
          <p:cNvPr id="5" name="Footer Placeholder 4">
            <a:extLst>
              <a:ext uri="{FF2B5EF4-FFF2-40B4-BE49-F238E27FC236}">
                <a16:creationId xmlns:a16="http://schemas.microsoft.com/office/drawing/2014/main" id="{71748EA4-9EA3-51EA-741F-71501B796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F3FB4-5165-5E5A-638A-1C1695C181CB}"/>
              </a:ext>
            </a:extLst>
          </p:cNvPr>
          <p:cNvSpPr>
            <a:spLocks noGrp="1"/>
          </p:cNvSpPr>
          <p:nvPr>
            <p:ph type="sldNum" sz="quarter" idx="12"/>
          </p:nvPr>
        </p:nvSpPr>
        <p:spPr/>
        <p:txBody>
          <a:bodyPr/>
          <a:lstStyle/>
          <a:p>
            <a:fld id="{982C8F66-D9BC-4055-8502-AC42E4CF04D4}" type="slidenum">
              <a:rPr lang="en-US" smtClean="0"/>
              <a:t>‹#›</a:t>
            </a:fld>
            <a:endParaRPr lang="en-US"/>
          </a:p>
        </p:txBody>
      </p:sp>
    </p:spTree>
    <p:extLst>
      <p:ext uri="{BB962C8B-B14F-4D97-AF65-F5344CB8AC3E}">
        <p14:creationId xmlns:p14="http://schemas.microsoft.com/office/powerpoint/2010/main" val="52818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C4B6F-FCC1-EA27-F960-21BBE9D87B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5E6E7-AE81-4BE5-3283-149336D39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B1530-247C-63A5-8A72-F09D6C4D178B}"/>
              </a:ext>
            </a:extLst>
          </p:cNvPr>
          <p:cNvSpPr>
            <a:spLocks noGrp="1"/>
          </p:cNvSpPr>
          <p:nvPr>
            <p:ph type="dt" sz="half" idx="10"/>
          </p:nvPr>
        </p:nvSpPr>
        <p:spPr/>
        <p:txBody>
          <a:bodyPr/>
          <a:lstStyle/>
          <a:p>
            <a:fld id="{5FA54BB2-7E5C-4B7B-961D-BA452E2958AF}" type="datetimeFigureOut">
              <a:rPr lang="en-US" smtClean="0"/>
              <a:t>8/14/2022</a:t>
            </a:fld>
            <a:endParaRPr lang="en-US"/>
          </a:p>
        </p:txBody>
      </p:sp>
      <p:sp>
        <p:nvSpPr>
          <p:cNvPr id="5" name="Footer Placeholder 4">
            <a:extLst>
              <a:ext uri="{FF2B5EF4-FFF2-40B4-BE49-F238E27FC236}">
                <a16:creationId xmlns:a16="http://schemas.microsoft.com/office/drawing/2014/main" id="{42FF0CEC-1B7E-1468-5313-DE2335D94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E8EA0-EDD8-31D4-1D83-E0E13D8DF7CC}"/>
              </a:ext>
            </a:extLst>
          </p:cNvPr>
          <p:cNvSpPr>
            <a:spLocks noGrp="1"/>
          </p:cNvSpPr>
          <p:nvPr>
            <p:ph type="sldNum" sz="quarter" idx="12"/>
          </p:nvPr>
        </p:nvSpPr>
        <p:spPr/>
        <p:txBody>
          <a:bodyPr/>
          <a:lstStyle/>
          <a:p>
            <a:fld id="{982C8F66-D9BC-4055-8502-AC42E4CF04D4}" type="slidenum">
              <a:rPr lang="en-US" smtClean="0"/>
              <a:t>‹#›</a:t>
            </a:fld>
            <a:endParaRPr lang="en-US"/>
          </a:p>
        </p:txBody>
      </p:sp>
    </p:spTree>
    <p:extLst>
      <p:ext uri="{BB962C8B-B14F-4D97-AF65-F5344CB8AC3E}">
        <p14:creationId xmlns:p14="http://schemas.microsoft.com/office/powerpoint/2010/main" val="181016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753B-2390-CF09-A490-378871CA8CF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CBE6448-0056-3CF6-7B7F-2C9D0FA5F02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DCC42E-30E4-3E19-0BDB-B0ED14044088}"/>
              </a:ext>
            </a:extLst>
          </p:cNvPr>
          <p:cNvSpPr>
            <a:spLocks noGrp="1"/>
          </p:cNvSpPr>
          <p:nvPr>
            <p:ph type="dt" sz="half" idx="10"/>
          </p:nvPr>
        </p:nvSpPr>
        <p:spPr/>
        <p:txBody>
          <a:bodyPr/>
          <a:lstStyle/>
          <a:p>
            <a:fld id="{5FA54BB2-7E5C-4B7B-961D-BA452E2958AF}" type="datetimeFigureOut">
              <a:rPr lang="en-US" smtClean="0"/>
              <a:t>8/14/2022</a:t>
            </a:fld>
            <a:endParaRPr lang="en-US"/>
          </a:p>
        </p:txBody>
      </p:sp>
      <p:sp>
        <p:nvSpPr>
          <p:cNvPr id="5" name="Footer Placeholder 4">
            <a:extLst>
              <a:ext uri="{FF2B5EF4-FFF2-40B4-BE49-F238E27FC236}">
                <a16:creationId xmlns:a16="http://schemas.microsoft.com/office/drawing/2014/main" id="{E201F00F-9B6A-10E6-9A99-3DE56E23B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F1F1B-F2CF-B62E-13C2-239E54EDCE0C}"/>
              </a:ext>
            </a:extLst>
          </p:cNvPr>
          <p:cNvSpPr>
            <a:spLocks noGrp="1"/>
          </p:cNvSpPr>
          <p:nvPr>
            <p:ph type="sldNum" sz="quarter" idx="12"/>
          </p:nvPr>
        </p:nvSpPr>
        <p:spPr/>
        <p:txBody>
          <a:bodyPr/>
          <a:lstStyle/>
          <a:p>
            <a:fld id="{982C8F66-D9BC-4055-8502-AC42E4CF04D4}" type="slidenum">
              <a:rPr lang="en-US" smtClean="0"/>
              <a:t>‹#›</a:t>
            </a:fld>
            <a:endParaRPr lang="en-US"/>
          </a:p>
        </p:txBody>
      </p:sp>
    </p:spTree>
    <p:extLst>
      <p:ext uri="{BB962C8B-B14F-4D97-AF65-F5344CB8AC3E}">
        <p14:creationId xmlns:p14="http://schemas.microsoft.com/office/powerpoint/2010/main" val="358161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5A26-C6C8-061E-61AB-6A0C3C8D5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B87A14-63F8-A3D6-C61A-813BBF21129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7B5CB-F144-24DF-9DE5-7F44846DC67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A1856E-84C7-9E3D-DC67-81A0B6608AA0}"/>
              </a:ext>
            </a:extLst>
          </p:cNvPr>
          <p:cNvSpPr>
            <a:spLocks noGrp="1"/>
          </p:cNvSpPr>
          <p:nvPr>
            <p:ph type="dt" sz="half" idx="10"/>
          </p:nvPr>
        </p:nvSpPr>
        <p:spPr/>
        <p:txBody>
          <a:bodyPr/>
          <a:lstStyle/>
          <a:p>
            <a:fld id="{5FA54BB2-7E5C-4B7B-961D-BA452E2958AF}" type="datetimeFigureOut">
              <a:rPr lang="en-US" smtClean="0"/>
              <a:t>8/14/2022</a:t>
            </a:fld>
            <a:endParaRPr lang="en-US"/>
          </a:p>
        </p:txBody>
      </p:sp>
      <p:sp>
        <p:nvSpPr>
          <p:cNvPr id="6" name="Footer Placeholder 5">
            <a:extLst>
              <a:ext uri="{FF2B5EF4-FFF2-40B4-BE49-F238E27FC236}">
                <a16:creationId xmlns:a16="http://schemas.microsoft.com/office/drawing/2014/main" id="{14760FBC-D7A5-6F3F-3913-8968E3CD55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A3E08-6295-4970-6BAC-6C15C4F43D59}"/>
              </a:ext>
            </a:extLst>
          </p:cNvPr>
          <p:cNvSpPr>
            <a:spLocks noGrp="1"/>
          </p:cNvSpPr>
          <p:nvPr>
            <p:ph type="sldNum" sz="quarter" idx="12"/>
          </p:nvPr>
        </p:nvSpPr>
        <p:spPr/>
        <p:txBody>
          <a:bodyPr/>
          <a:lstStyle/>
          <a:p>
            <a:fld id="{982C8F66-D9BC-4055-8502-AC42E4CF04D4}" type="slidenum">
              <a:rPr lang="en-US" smtClean="0"/>
              <a:t>‹#›</a:t>
            </a:fld>
            <a:endParaRPr lang="en-US"/>
          </a:p>
        </p:txBody>
      </p:sp>
    </p:spTree>
    <p:extLst>
      <p:ext uri="{BB962C8B-B14F-4D97-AF65-F5344CB8AC3E}">
        <p14:creationId xmlns:p14="http://schemas.microsoft.com/office/powerpoint/2010/main" val="137941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42BB-47DF-5D80-F37E-67A9F16CF36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C2DD84-121E-7F4B-A134-3EB55049062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669DC-22B4-8905-E8F4-7E9645D88CE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176CB6-EF7F-381D-1CEA-32B81358AD6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3CEA7CC-FCDC-CA16-27B0-072A6EC1CDC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184C1F-F414-A009-9A1D-4535AF181318}"/>
              </a:ext>
            </a:extLst>
          </p:cNvPr>
          <p:cNvSpPr>
            <a:spLocks noGrp="1"/>
          </p:cNvSpPr>
          <p:nvPr>
            <p:ph type="dt" sz="half" idx="10"/>
          </p:nvPr>
        </p:nvSpPr>
        <p:spPr/>
        <p:txBody>
          <a:bodyPr/>
          <a:lstStyle/>
          <a:p>
            <a:fld id="{5FA54BB2-7E5C-4B7B-961D-BA452E2958AF}" type="datetimeFigureOut">
              <a:rPr lang="en-US" smtClean="0"/>
              <a:t>8/14/2022</a:t>
            </a:fld>
            <a:endParaRPr lang="en-US"/>
          </a:p>
        </p:txBody>
      </p:sp>
      <p:sp>
        <p:nvSpPr>
          <p:cNvPr id="8" name="Footer Placeholder 7">
            <a:extLst>
              <a:ext uri="{FF2B5EF4-FFF2-40B4-BE49-F238E27FC236}">
                <a16:creationId xmlns:a16="http://schemas.microsoft.com/office/drawing/2014/main" id="{56855FC4-3EB8-870F-D40E-D19453F7BC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CFA974-84BF-EB80-FDF3-8400126B6533}"/>
              </a:ext>
            </a:extLst>
          </p:cNvPr>
          <p:cNvSpPr>
            <a:spLocks noGrp="1"/>
          </p:cNvSpPr>
          <p:nvPr>
            <p:ph type="sldNum" sz="quarter" idx="12"/>
          </p:nvPr>
        </p:nvSpPr>
        <p:spPr/>
        <p:txBody>
          <a:bodyPr/>
          <a:lstStyle/>
          <a:p>
            <a:fld id="{982C8F66-D9BC-4055-8502-AC42E4CF04D4}" type="slidenum">
              <a:rPr lang="en-US" smtClean="0"/>
              <a:t>‹#›</a:t>
            </a:fld>
            <a:endParaRPr lang="en-US"/>
          </a:p>
        </p:txBody>
      </p:sp>
    </p:spTree>
    <p:extLst>
      <p:ext uri="{BB962C8B-B14F-4D97-AF65-F5344CB8AC3E}">
        <p14:creationId xmlns:p14="http://schemas.microsoft.com/office/powerpoint/2010/main" val="74466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66C5-6916-3DC2-210F-E29B63F85A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925447-1B90-55F9-7BF1-8DA4FA04BBBC}"/>
              </a:ext>
            </a:extLst>
          </p:cNvPr>
          <p:cNvSpPr>
            <a:spLocks noGrp="1"/>
          </p:cNvSpPr>
          <p:nvPr>
            <p:ph type="dt" sz="half" idx="10"/>
          </p:nvPr>
        </p:nvSpPr>
        <p:spPr/>
        <p:txBody>
          <a:bodyPr/>
          <a:lstStyle/>
          <a:p>
            <a:fld id="{5FA54BB2-7E5C-4B7B-961D-BA452E2958AF}" type="datetimeFigureOut">
              <a:rPr lang="en-US" smtClean="0"/>
              <a:t>8/14/2022</a:t>
            </a:fld>
            <a:endParaRPr lang="en-US"/>
          </a:p>
        </p:txBody>
      </p:sp>
      <p:sp>
        <p:nvSpPr>
          <p:cNvPr id="4" name="Footer Placeholder 3">
            <a:extLst>
              <a:ext uri="{FF2B5EF4-FFF2-40B4-BE49-F238E27FC236}">
                <a16:creationId xmlns:a16="http://schemas.microsoft.com/office/drawing/2014/main" id="{9871D3BF-1EF8-EBFA-7669-B9FDDCA533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CA0512-D5DD-C1C7-B236-66576175F66E}"/>
              </a:ext>
            </a:extLst>
          </p:cNvPr>
          <p:cNvSpPr>
            <a:spLocks noGrp="1"/>
          </p:cNvSpPr>
          <p:nvPr>
            <p:ph type="sldNum" sz="quarter" idx="12"/>
          </p:nvPr>
        </p:nvSpPr>
        <p:spPr/>
        <p:txBody>
          <a:bodyPr/>
          <a:lstStyle/>
          <a:p>
            <a:fld id="{982C8F66-D9BC-4055-8502-AC42E4CF04D4}" type="slidenum">
              <a:rPr lang="en-US" smtClean="0"/>
              <a:t>‹#›</a:t>
            </a:fld>
            <a:endParaRPr lang="en-US"/>
          </a:p>
        </p:txBody>
      </p:sp>
    </p:spTree>
    <p:extLst>
      <p:ext uri="{BB962C8B-B14F-4D97-AF65-F5344CB8AC3E}">
        <p14:creationId xmlns:p14="http://schemas.microsoft.com/office/powerpoint/2010/main" val="88553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0D0363-2AA0-BB40-6C43-6E606E09B2B7}"/>
              </a:ext>
            </a:extLst>
          </p:cNvPr>
          <p:cNvSpPr>
            <a:spLocks noGrp="1"/>
          </p:cNvSpPr>
          <p:nvPr>
            <p:ph type="dt" sz="half" idx="10"/>
          </p:nvPr>
        </p:nvSpPr>
        <p:spPr/>
        <p:txBody>
          <a:bodyPr/>
          <a:lstStyle/>
          <a:p>
            <a:fld id="{5FA54BB2-7E5C-4B7B-961D-BA452E2958AF}" type="datetimeFigureOut">
              <a:rPr lang="en-US" smtClean="0"/>
              <a:t>8/14/2022</a:t>
            </a:fld>
            <a:endParaRPr lang="en-US"/>
          </a:p>
        </p:txBody>
      </p:sp>
      <p:sp>
        <p:nvSpPr>
          <p:cNvPr id="3" name="Footer Placeholder 2">
            <a:extLst>
              <a:ext uri="{FF2B5EF4-FFF2-40B4-BE49-F238E27FC236}">
                <a16:creationId xmlns:a16="http://schemas.microsoft.com/office/drawing/2014/main" id="{6818843A-FFF1-6E42-3DBB-616BCF661A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0FC30E-4B16-325D-E60F-84EAAEDC3382}"/>
              </a:ext>
            </a:extLst>
          </p:cNvPr>
          <p:cNvSpPr>
            <a:spLocks noGrp="1"/>
          </p:cNvSpPr>
          <p:nvPr>
            <p:ph type="sldNum" sz="quarter" idx="12"/>
          </p:nvPr>
        </p:nvSpPr>
        <p:spPr/>
        <p:txBody>
          <a:bodyPr/>
          <a:lstStyle/>
          <a:p>
            <a:fld id="{982C8F66-D9BC-4055-8502-AC42E4CF04D4}" type="slidenum">
              <a:rPr lang="en-US" smtClean="0"/>
              <a:t>‹#›</a:t>
            </a:fld>
            <a:endParaRPr lang="en-US"/>
          </a:p>
        </p:txBody>
      </p:sp>
    </p:spTree>
    <p:extLst>
      <p:ext uri="{BB962C8B-B14F-4D97-AF65-F5344CB8AC3E}">
        <p14:creationId xmlns:p14="http://schemas.microsoft.com/office/powerpoint/2010/main" val="204352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EE16-AC50-57ED-A9D5-343B2724E9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BFC2C2C-2218-F739-0372-9BD768DF69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FB781-63A1-BDB7-0F95-0BA79AE35E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C363C8-7311-49A0-E8A1-CD47706DD52C}"/>
              </a:ext>
            </a:extLst>
          </p:cNvPr>
          <p:cNvSpPr>
            <a:spLocks noGrp="1"/>
          </p:cNvSpPr>
          <p:nvPr>
            <p:ph type="dt" sz="half" idx="10"/>
          </p:nvPr>
        </p:nvSpPr>
        <p:spPr/>
        <p:txBody>
          <a:bodyPr/>
          <a:lstStyle/>
          <a:p>
            <a:fld id="{5FA54BB2-7E5C-4B7B-961D-BA452E2958AF}" type="datetimeFigureOut">
              <a:rPr lang="en-US" smtClean="0"/>
              <a:t>8/14/2022</a:t>
            </a:fld>
            <a:endParaRPr lang="en-US"/>
          </a:p>
        </p:txBody>
      </p:sp>
      <p:sp>
        <p:nvSpPr>
          <p:cNvPr id="6" name="Footer Placeholder 5">
            <a:extLst>
              <a:ext uri="{FF2B5EF4-FFF2-40B4-BE49-F238E27FC236}">
                <a16:creationId xmlns:a16="http://schemas.microsoft.com/office/drawing/2014/main" id="{F7D8F5D0-80FE-9348-6A94-9AAC8617A4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0A89F-CF79-8A27-9A2B-1BA39CBF6432}"/>
              </a:ext>
            </a:extLst>
          </p:cNvPr>
          <p:cNvSpPr>
            <a:spLocks noGrp="1"/>
          </p:cNvSpPr>
          <p:nvPr>
            <p:ph type="sldNum" sz="quarter" idx="12"/>
          </p:nvPr>
        </p:nvSpPr>
        <p:spPr/>
        <p:txBody>
          <a:bodyPr/>
          <a:lstStyle/>
          <a:p>
            <a:fld id="{982C8F66-D9BC-4055-8502-AC42E4CF04D4}" type="slidenum">
              <a:rPr lang="en-US" smtClean="0"/>
              <a:t>‹#›</a:t>
            </a:fld>
            <a:endParaRPr lang="en-US"/>
          </a:p>
        </p:txBody>
      </p:sp>
    </p:spTree>
    <p:extLst>
      <p:ext uri="{BB962C8B-B14F-4D97-AF65-F5344CB8AC3E}">
        <p14:creationId xmlns:p14="http://schemas.microsoft.com/office/powerpoint/2010/main" val="236793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59498-2149-BA83-9BEE-86C1B01118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20A51DD-B059-2663-DE91-C1CFE0B9AC9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97CAB99-A8EB-7DF3-BC5B-52F4D1BB8EB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5DDCEE-E4BD-D29F-E94B-FA4004A9BE7B}"/>
              </a:ext>
            </a:extLst>
          </p:cNvPr>
          <p:cNvSpPr>
            <a:spLocks noGrp="1"/>
          </p:cNvSpPr>
          <p:nvPr>
            <p:ph type="dt" sz="half" idx="10"/>
          </p:nvPr>
        </p:nvSpPr>
        <p:spPr/>
        <p:txBody>
          <a:bodyPr/>
          <a:lstStyle/>
          <a:p>
            <a:fld id="{5FA54BB2-7E5C-4B7B-961D-BA452E2958AF}" type="datetimeFigureOut">
              <a:rPr lang="en-US" smtClean="0"/>
              <a:t>8/14/2022</a:t>
            </a:fld>
            <a:endParaRPr lang="en-US"/>
          </a:p>
        </p:txBody>
      </p:sp>
      <p:sp>
        <p:nvSpPr>
          <p:cNvPr id="6" name="Footer Placeholder 5">
            <a:extLst>
              <a:ext uri="{FF2B5EF4-FFF2-40B4-BE49-F238E27FC236}">
                <a16:creationId xmlns:a16="http://schemas.microsoft.com/office/drawing/2014/main" id="{B96B5A7E-BF5D-5149-CBB5-1306A9948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34329-454C-51A0-5128-286FD4236D74}"/>
              </a:ext>
            </a:extLst>
          </p:cNvPr>
          <p:cNvSpPr>
            <a:spLocks noGrp="1"/>
          </p:cNvSpPr>
          <p:nvPr>
            <p:ph type="sldNum" sz="quarter" idx="12"/>
          </p:nvPr>
        </p:nvSpPr>
        <p:spPr/>
        <p:txBody>
          <a:bodyPr/>
          <a:lstStyle/>
          <a:p>
            <a:fld id="{982C8F66-D9BC-4055-8502-AC42E4CF04D4}" type="slidenum">
              <a:rPr lang="en-US" smtClean="0"/>
              <a:t>‹#›</a:t>
            </a:fld>
            <a:endParaRPr lang="en-US"/>
          </a:p>
        </p:txBody>
      </p:sp>
    </p:spTree>
    <p:extLst>
      <p:ext uri="{BB962C8B-B14F-4D97-AF65-F5344CB8AC3E}">
        <p14:creationId xmlns:p14="http://schemas.microsoft.com/office/powerpoint/2010/main" val="328330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8AC53-676C-A82A-4E06-87B7882253B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6DB157-4E9F-1476-EEF8-D421F15B824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14889-6AA8-BA34-89F7-E3C265C428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A54BB2-7E5C-4B7B-961D-BA452E2958AF}" type="datetimeFigureOut">
              <a:rPr lang="en-US" smtClean="0"/>
              <a:t>8/14/2022</a:t>
            </a:fld>
            <a:endParaRPr lang="en-US"/>
          </a:p>
        </p:txBody>
      </p:sp>
      <p:sp>
        <p:nvSpPr>
          <p:cNvPr id="5" name="Footer Placeholder 4">
            <a:extLst>
              <a:ext uri="{FF2B5EF4-FFF2-40B4-BE49-F238E27FC236}">
                <a16:creationId xmlns:a16="http://schemas.microsoft.com/office/drawing/2014/main" id="{023E3A4E-1840-DB12-6CC0-F69C5FD9046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5DC03B-1D7E-868C-91B8-5005776761C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2C8F66-D9BC-4055-8502-AC42E4CF04D4}" type="slidenum">
              <a:rPr lang="en-US" smtClean="0"/>
              <a:t>‹#›</a:t>
            </a:fld>
            <a:endParaRPr lang="en-US"/>
          </a:p>
        </p:txBody>
      </p:sp>
    </p:spTree>
    <p:extLst>
      <p:ext uri="{BB962C8B-B14F-4D97-AF65-F5344CB8AC3E}">
        <p14:creationId xmlns:p14="http://schemas.microsoft.com/office/powerpoint/2010/main" val="3806593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867B5E-BC00-ECA9-D2C8-618C4A5F8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632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EF392-1458-D6A0-CD73-7FB0C886919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3EB103E2-12B4-36FF-BFA7-F750E0913B85}"/>
              </a:ext>
            </a:extLst>
          </p:cNvPr>
          <p:cNvSpPr txBox="1"/>
          <p:nvPr/>
        </p:nvSpPr>
        <p:spPr>
          <a:xfrm>
            <a:off x="619760" y="438918"/>
            <a:ext cx="7904480" cy="5980163"/>
          </a:xfrm>
          <a:prstGeom prst="rect">
            <a:avLst/>
          </a:prstGeom>
          <a:noFill/>
        </p:spPr>
        <p:txBody>
          <a:bodyPr wrap="square">
            <a:spAutoFit/>
          </a:bodyPr>
          <a:lstStyle/>
          <a:p>
            <a:pPr marL="0" marR="0" algn="ctr">
              <a:lnSpc>
                <a:spcPct val="107000"/>
              </a:lnSpc>
              <a:spcBef>
                <a:spcPts val="0"/>
              </a:spcBef>
              <a:spcAft>
                <a:spcPts val="0"/>
              </a:spcAft>
            </a:pPr>
            <a:r>
              <a:rPr lang="en-US" sz="3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1 Peter 2:13-17</a:t>
            </a:r>
          </a:p>
          <a:p>
            <a:pPr marL="0" marR="0" algn="ctr">
              <a:lnSpc>
                <a:spcPct val="107000"/>
              </a:lnSpc>
              <a:spcBef>
                <a:spcPts val="0"/>
              </a:spcBef>
              <a:spcAft>
                <a:spcPts val="0"/>
              </a:spcAft>
            </a:pP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200" baseline="30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13 </a:t>
            </a:r>
            <a:r>
              <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Be subject for the Lord's sake to every human institution, whether it be to the emperor as supreme, </a:t>
            </a:r>
            <a:r>
              <a:rPr lang="en-US" sz="3200" baseline="30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14 </a:t>
            </a:r>
            <a:r>
              <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or to governors as sent by him to punish those who do evil and to praise those who do good. </a:t>
            </a:r>
            <a:r>
              <a:rPr lang="en-US" sz="3200" baseline="30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15 </a:t>
            </a:r>
            <a:r>
              <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For this is the will of God, that by doing good you should put to silence the ignorance of foolish people. </a:t>
            </a:r>
            <a:r>
              <a:rPr lang="en-US" sz="3200" baseline="30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16 </a:t>
            </a:r>
            <a:r>
              <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Live as people who are free, not using your freedom as a cover-up for evil, but living as servants of God. </a:t>
            </a:r>
            <a:r>
              <a:rPr lang="en-US" sz="3200" baseline="30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17 </a:t>
            </a:r>
            <a:r>
              <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Honor everyone. Love the brotherhood. Fear God. Honor the emperor.</a:t>
            </a:r>
          </a:p>
        </p:txBody>
      </p:sp>
    </p:spTree>
    <p:extLst>
      <p:ext uri="{BB962C8B-B14F-4D97-AF65-F5344CB8AC3E}">
        <p14:creationId xmlns:p14="http://schemas.microsoft.com/office/powerpoint/2010/main" val="33541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EF392-1458-D6A0-CD73-7FB0C886919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3EB103E2-12B4-36FF-BFA7-F750E0913B85}"/>
              </a:ext>
            </a:extLst>
          </p:cNvPr>
          <p:cNvSpPr txBox="1"/>
          <p:nvPr/>
        </p:nvSpPr>
        <p:spPr>
          <a:xfrm>
            <a:off x="447040" y="499878"/>
            <a:ext cx="7904480" cy="4069960"/>
          </a:xfrm>
          <a:prstGeom prst="rect">
            <a:avLst/>
          </a:prstGeom>
          <a:noFill/>
        </p:spPr>
        <p:txBody>
          <a:bodyPr wrap="square">
            <a:spAutoFit/>
          </a:bodyPr>
          <a:lstStyle/>
          <a:p>
            <a:pPr marL="0" marR="0">
              <a:lnSpc>
                <a:spcPct val="107000"/>
              </a:lnSpc>
              <a:spcBef>
                <a:spcPts val="0"/>
              </a:spcBef>
              <a:spcAft>
                <a:spcPts val="0"/>
              </a:spcAft>
            </a:pPr>
            <a:r>
              <a:rPr lang="en-US" sz="3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The Call to Submission</a:t>
            </a:r>
          </a:p>
          <a:p>
            <a:pPr marL="0" marR="0">
              <a:lnSpc>
                <a:spcPct val="107000"/>
              </a:lnSpc>
              <a:spcBef>
                <a:spcPts val="0"/>
              </a:spcBef>
              <a:spcAft>
                <a:spcPts val="0"/>
              </a:spcAft>
            </a:pPr>
            <a:endParaRPr lang="en-US" sz="8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571500" marR="0" indent="-571500">
              <a:lnSpc>
                <a:spcPct val="107000"/>
              </a:lnSpc>
              <a:spcBef>
                <a:spcPts val="0"/>
              </a:spcBef>
              <a:spcAft>
                <a:spcPts val="0"/>
              </a:spcAft>
              <a:buFont typeface="+mj-lt"/>
              <a:buAutoNum type="romanU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 subject to </a:t>
            </a:r>
            <a:r>
              <a:rPr lang="en-US" sz="32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every </a:t>
            </a: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human institution</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Regardless of level (local, state, federal)</a:t>
            </a:r>
          </a:p>
          <a:p>
            <a:pPr marL="914400" lvl="1" indent="-457200">
              <a:lnSpc>
                <a:spcPct val="107000"/>
              </a:lnSpc>
              <a:buFontTx/>
              <a:buChar char="-"/>
            </a:pPr>
            <a:r>
              <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Regardless of type (democracy, monarchy, dictatorship, </a:t>
            </a:r>
            <a:r>
              <a:rPr lang="en-US" sz="3200" dirty="0" err="1">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etc</a:t>
            </a:r>
            <a:r>
              <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t>
            </a:r>
          </a:p>
          <a:p>
            <a:pPr marL="914400" lvl="1" indent="-457200">
              <a:lnSpc>
                <a:spcPct val="107000"/>
              </a:lnSpc>
              <a:buFontTx/>
              <a:buChar char="-"/>
            </a:pP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mj-lt"/>
              <a:buAutoNum type="romanUcPeriod"/>
            </a:pPr>
            <a:endPar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2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EF392-1458-D6A0-CD73-7FB0C886919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3EB103E2-12B4-36FF-BFA7-F750E0913B85}"/>
              </a:ext>
            </a:extLst>
          </p:cNvPr>
          <p:cNvSpPr txBox="1"/>
          <p:nvPr/>
        </p:nvSpPr>
        <p:spPr>
          <a:xfrm>
            <a:off x="447040" y="499878"/>
            <a:ext cx="7904480" cy="7099892"/>
          </a:xfrm>
          <a:prstGeom prst="rect">
            <a:avLst/>
          </a:prstGeom>
          <a:noFill/>
        </p:spPr>
        <p:txBody>
          <a:bodyPr wrap="square">
            <a:spAutoFit/>
          </a:bodyPr>
          <a:lstStyle/>
          <a:p>
            <a:pPr marL="0" marR="0">
              <a:lnSpc>
                <a:spcPct val="107000"/>
              </a:lnSpc>
              <a:spcBef>
                <a:spcPts val="0"/>
              </a:spcBef>
              <a:spcAft>
                <a:spcPts val="0"/>
              </a:spcAft>
            </a:pPr>
            <a:r>
              <a:rPr lang="en-US" sz="3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The Reasons For Submission</a:t>
            </a:r>
            <a:endPar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   For the Lord’s sake</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Resisting government = Resisting God    (Rom. 13:1-2)</a:t>
            </a:r>
          </a:p>
          <a:p>
            <a:pPr marL="1371600" lvl="2"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Exception: Acts 5:27-29</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God gives governments the authority to exist (Dan. 2:21; 4:17; Pr. 8:15-16; Jn. 19:11) and extend justice (v. 14; Rom. 13:3-5)</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We’re not at liberty to disregard governing authorities (Matt. 22:21; Rom. 13:6-7; Titus 3:1)</a:t>
            </a:r>
          </a:p>
          <a:p>
            <a:pPr lvl="1">
              <a:lnSpc>
                <a:spcPct val="107000"/>
              </a:lnSpc>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mj-lt"/>
              <a:buAutoNum type="romanUcPeriod"/>
            </a:pPr>
            <a:endPar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858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EF392-1458-D6A0-CD73-7FB0C886919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3EB103E2-12B4-36FF-BFA7-F750E0913B85}"/>
              </a:ext>
            </a:extLst>
          </p:cNvPr>
          <p:cNvSpPr txBox="1"/>
          <p:nvPr/>
        </p:nvSpPr>
        <p:spPr>
          <a:xfrm>
            <a:off x="447040" y="499878"/>
            <a:ext cx="7904480" cy="5519075"/>
          </a:xfrm>
          <a:prstGeom prst="rect">
            <a:avLst/>
          </a:prstGeom>
          <a:noFill/>
        </p:spPr>
        <p:txBody>
          <a:bodyPr wrap="square">
            <a:spAutoFit/>
          </a:bodyPr>
          <a:lstStyle/>
          <a:p>
            <a:pPr marL="0" marR="0">
              <a:lnSpc>
                <a:spcPct val="107000"/>
              </a:lnSpc>
              <a:spcBef>
                <a:spcPts val="0"/>
              </a:spcBef>
              <a:spcAft>
                <a:spcPts val="0"/>
              </a:spcAft>
            </a:pPr>
            <a:r>
              <a:rPr lang="en-US" sz="3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The Reasons For Submission</a:t>
            </a:r>
            <a:endPar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II.   To Silence the Ignorance of Foolish People</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Christians were the recipients of false accusations and slander</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To counter this, Christians were to do good and live as servants of God (consider Titus 2:7-8; 1 Pet. 2:12)</a:t>
            </a:r>
          </a:p>
          <a:p>
            <a:pPr marL="914400" lvl="1" indent="-457200">
              <a:lnSpc>
                <a:spcPct val="107000"/>
              </a:lnSpc>
              <a:buFontTx/>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mj-lt"/>
              <a:buAutoNum type="romanUcPeriod"/>
            </a:pPr>
            <a:endPar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627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EF392-1458-D6A0-CD73-7FB0C886919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3EB103E2-12B4-36FF-BFA7-F750E0913B85}"/>
              </a:ext>
            </a:extLst>
          </p:cNvPr>
          <p:cNvSpPr txBox="1"/>
          <p:nvPr/>
        </p:nvSpPr>
        <p:spPr>
          <a:xfrm>
            <a:off x="447040" y="499878"/>
            <a:ext cx="7904480" cy="8021940"/>
          </a:xfrm>
          <a:prstGeom prst="rect">
            <a:avLst/>
          </a:prstGeom>
          <a:noFill/>
        </p:spPr>
        <p:txBody>
          <a:bodyPr wrap="square">
            <a:spAutoFit/>
          </a:bodyPr>
          <a:lstStyle/>
          <a:p>
            <a:pPr marL="0" marR="0">
              <a:lnSpc>
                <a:spcPct val="107000"/>
              </a:lnSpc>
              <a:spcBef>
                <a:spcPts val="0"/>
              </a:spcBef>
              <a:spcAft>
                <a:spcPts val="0"/>
              </a:spcAft>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Living As a Servant of God</a:t>
            </a:r>
          </a:p>
          <a:p>
            <a:pPr marL="0" marR="0">
              <a:lnSpc>
                <a:spcPct val="107000"/>
              </a:lnSpc>
              <a:spcBef>
                <a:spcPts val="0"/>
              </a:spcBef>
              <a:spcAft>
                <a:spcPts val="0"/>
              </a:spcAft>
            </a:pP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mj-lt"/>
              <a:buAutoNum type="romanU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Honor Everyone</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All are made in the image of God (Gen. 1:27)</a:t>
            </a:r>
          </a:p>
          <a:p>
            <a:pPr marL="914400" lvl="1" indent="-457200">
              <a:lnSpc>
                <a:spcPct val="107000"/>
              </a:lnSpc>
              <a:buFontTx/>
              <a:buChar char="-"/>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mj-lt"/>
              <a:buAutoNum type="romanU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Love the Brotherhood</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 12:46-50; Gal. 6:10; Eph. 2:19</a:t>
            </a:r>
          </a:p>
          <a:p>
            <a:pPr marL="914400" lvl="1" indent="-457200">
              <a:lnSpc>
                <a:spcPct val="107000"/>
              </a:lnSpc>
              <a:buFontTx/>
              <a:buChar char="-"/>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mj-lt"/>
              <a:buAutoNum type="romanU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Fear God</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Our Purpose (Eccl. 12:13)</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Pr. 25:17 </a:t>
            </a:r>
          </a:p>
          <a:p>
            <a:pPr marL="914400" lvl="1" indent="-457200">
              <a:lnSpc>
                <a:spcPct val="107000"/>
              </a:lnSpc>
              <a:buFontTx/>
              <a:buChar char="-"/>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mj-lt"/>
              <a:buAutoNum type="romanU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Honor the Emperor</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Rom. 13:7</a:t>
            </a:r>
          </a:p>
          <a:p>
            <a:pPr marL="914400" lvl="1" indent="-457200">
              <a:lnSpc>
                <a:spcPct val="107000"/>
              </a:lnSpc>
              <a:buFontTx/>
              <a:buChar char="-"/>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AutoNum type="romanUcPeriod" startAt="2"/>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mj-lt"/>
              <a:buAutoNum type="romanUcPeriod"/>
            </a:pPr>
            <a:endPar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23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EF392-1458-D6A0-CD73-7FB0C886919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3EB103E2-12B4-36FF-BFA7-F750E0913B85}"/>
              </a:ext>
            </a:extLst>
          </p:cNvPr>
          <p:cNvSpPr txBox="1"/>
          <p:nvPr/>
        </p:nvSpPr>
        <p:spPr>
          <a:xfrm>
            <a:off x="447040" y="499878"/>
            <a:ext cx="7904480" cy="6046014"/>
          </a:xfrm>
          <a:prstGeom prst="rect">
            <a:avLst/>
          </a:prstGeom>
          <a:noFill/>
        </p:spPr>
        <p:txBody>
          <a:bodyPr wrap="square">
            <a:spAutoFit/>
          </a:bodyPr>
          <a:lstStyle/>
          <a:p>
            <a:pPr marL="0" marR="0">
              <a:lnSpc>
                <a:spcPct val="107000"/>
              </a:lnSpc>
              <a:spcBef>
                <a:spcPts val="0"/>
              </a:spcBef>
              <a:spcAft>
                <a:spcPts val="0"/>
              </a:spcAft>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Final Thoughts</a:t>
            </a:r>
          </a:p>
          <a:p>
            <a:pPr marL="0" marR="0">
              <a:lnSpc>
                <a:spcPct val="107000"/>
              </a:lnSpc>
              <a:spcBef>
                <a:spcPts val="0"/>
              </a:spcBef>
              <a:spcAft>
                <a:spcPts val="0"/>
              </a:spcAft>
            </a:pP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mj-lt"/>
              <a:buAutoNum type="romanU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Pray for all governing officials </a:t>
            </a: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r>
              <a:rPr lang="en-US" sz="32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 Tim. 2:1-2 </a:t>
            </a:r>
          </a:p>
          <a:p>
            <a:pPr algn="ctr">
              <a:lnSpc>
                <a:spcPct val="107000"/>
              </a:lnSpc>
            </a:pPr>
            <a:r>
              <a:rPr lang="en-US" sz="32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First of all, then, I urge that supplications, prayers, intercessions, and thanksgivings be made for all people, for kings and all who are in high positions, that we may lead a peaceful and quiet life, godly and dignified in every way. </a:t>
            </a:r>
          </a:p>
          <a:p>
            <a:pPr marL="914400" lvl="1" indent="-457200">
              <a:lnSpc>
                <a:spcPct val="107000"/>
              </a:lnSpc>
              <a:buFontTx/>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mj-lt"/>
              <a:buAutoNum type="romanUcPeriod"/>
            </a:pPr>
            <a:endPar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7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EF392-1458-D6A0-CD73-7FB0C886919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3EB103E2-12B4-36FF-BFA7-F750E0913B85}"/>
              </a:ext>
            </a:extLst>
          </p:cNvPr>
          <p:cNvSpPr txBox="1"/>
          <p:nvPr/>
        </p:nvSpPr>
        <p:spPr>
          <a:xfrm>
            <a:off x="447040" y="499878"/>
            <a:ext cx="7904480" cy="6342377"/>
          </a:xfrm>
          <a:prstGeom prst="rect">
            <a:avLst/>
          </a:prstGeom>
          <a:noFill/>
        </p:spPr>
        <p:txBody>
          <a:bodyPr wrap="square">
            <a:spAutoFit/>
          </a:bodyPr>
          <a:lstStyle/>
          <a:p>
            <a:pPr marL="0" marR="0">
              <a:lnSpc>
                <a:spcPct val="107000"/>
              </a:lnSpc>
              <a:spcBef>
                <a:spcPts val="0"/>
              </a:spcBef>
              <a:spcAft>
                <a:spcPts val="0"/>
              </a:spcAft>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Final Thoughts</a:t>
            </a:r>
          </a:p>
          <a:p>
            <a:pPr marL="0" marR="0">
              <a:lnSpc>
                <a:spcPct val="107000"/>
              </a:lnSpc>
              <a:spcBef>
                <a:spcPts val="0"/>
              </a:spcBef>
              <a:spcAft>
                <a:spcPts val="0"/>
              </a:spcAft>
            </a:pP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mj-lt"/>
              <a:buAutoNum type="romanU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Remember that Jesus is the King of Kings</a:t>
            </a: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r>
              <a:rPr lang="en-US" sz="32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Col. 1:15-17</a:t>
            </a:r>
          </a:p>
          <a:p>
            <a:pPr algn="ctr">
              <a:lnSpc>
                <a:spcPct val="107000"/>
              </a:lnSpc>
            </a:pPr>
            <a:r>
              <a:rPr lang="en-US" sz="32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He is the image of the invisible God, the firstborn of all creation. For by him all things were created, in heaven and on earth, visible and invisible, whether thrones or dominions or rulers or authorities—all things were created through him and for him. And he is before all things, and in him all things hold together. </a:t>
            </a:r>
          </a:p>
          <a:p>
            <a:pPr marL="571500" indent="-571500">
              <a:lnSpc>
                <a:spcPct val="107000"/>
              </a:lnSpc>
              <a:buFont typeface="+mj-lt"/>
              <a:buAutoNum type="romanUcPeriod"/>
            </a:pPr>
            <a:endPar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00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2558</TotalTime>
  <Words>465</Words>
  <Application>Microsoft Office PowerPoint</Application>
  <PresentationFormat>On-screen Show (4:3)</PresentationFormat>
  <Paragraphs>50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2</cp:revision>
  <dcterms:created xsi:type="dcterms:W3CDTF">2022-08-12T18:11:08Z</dcterms:created>
  <dcterms:modified xsi:type="dcterms:W3CDTF">2022-08-14T13:12:23Z</dcterms:modified>
</cp:coreProperties>
</file>