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1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F158DE-E4F3-2E2A-FD63-C35D0F7752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F607B-A784-C2B5-AD58-F1EA7FE3ADC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44AC9-8144-BD16-16D7-35124761E01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7F110-339B-75AF-C567-EFC09C6688E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53E2B2B-8FB2-8C40-8263-C6807735B899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3449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6E3E65-D14D-287A-CC4D-D82313F189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7930DE-01C6-11BC-29F2-D41D20285DB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CCD42E2D-4869-122F-160C-E7A960FBFD5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62993-7FB6-E7D8-4DF7-071F4FDA80E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5C901-06A6-8FED-946D-EB6BF0B74C6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391A6-A4C4-CF7B-A04D-BA5809661DA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D7C5728-89D9-CF4B-99F0-E7F92DF50B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3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74439-6AE3-4D0B-4904-91C7A729A3D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ED7E4CF-E152-124A-A11C-9A933E65182C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7A5F41-ACCD-2922-F81F-BC1738B821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F887BA-57AF-D221-D72E-684B03BB84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3A653-C64E-51F5-0EE9-919778ACDB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705B9C-3F46-8149-BA9C-58AA4C0BFF14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6EE56B-989B-C8C9-1F86-51E8C1979A5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89B443-5FBD-A1FC-D62B-257324AF0D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063A8-8ACC-A31E-6C15-633B0BAF393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D02DD3-6114-224B-9F03-C98C7C12860C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3BCD09-D39C-A028-D0C4-C1E45219E5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DE323A-4011-6D97-2B34-F3B96BEE8D2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807EE-4BA1-2AD6-BE97-0F3ACAC0318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22B847-E121-CC4A-BC76-20DBDDF0B680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39F052-4EB3-3F2B-192C-4077825A39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CDB93E-80C0-07B9-B092-3223DCCB8B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3099-A869-E646-230E-E734FB345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5E47C-401D-6E90-8098-4F0CA2AE0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DD5BE-6905-E6C6-CDF4-A63D52C2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CCA77-A165-D8DC-E866-3049F9F4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22D56-4E0A-8955-A49B-56013520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BB5E5D-D34C-AD44-87B9-79D07BFD2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8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E8C6-0DCA-51B2-1F1B-35D2CED5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F54F-972B-1D35-EFCA-3AE145D34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1AAFC-463F-6B91-D620-D6913D8E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83BAB-9169-16C9-0865-DB388806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B849D-FFFC-4677-9D38-AEC4B431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BF9890-F862-F948-8C57-CC2C95423E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8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614DE-D84C-2E71-6E6C-00FD21F67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FBCF5-21B8-5B0E-3BCE-79FA30AED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DA8A9-E177-B0BB-59C2-40735D2F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0C997-4976-69CE-7BB8-EE152849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4CE1C-14B3-3472-852B-5D5B5DF7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F58FA3-07C9-9C4B-9CCE-BE214B9E1E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87B7-1CC7-8A60-98EA-5F49F002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A68C-F484-41A7-732E-9B3A5612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C1F13-8E5C-0006-1C07-85E37C05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402F4-721C-A64E-4666-E53902DB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A3C24-0CC0-0531-C2B4-6A7D345F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93798A-1827-214C-A1DF-05DD99F942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2849-95CD-FEA3-4ED3-EA29E4D0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2F24-D63D-72C2-8BC7-8A6F07BAD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6B91D-3878-3938-D4DD-DD8A1EFD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C9A97-1EF2-6B07-F0F7-B9033CCD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2D30A-1458-A755-6F99-D65670F1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062F74-DC71-7A49-8E3F-E9F324928B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92CC-B56B-78CB-422B-12EFD989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3DBC0-FD3A-793E-E6C8-2B75E4BC1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B8937-03E0-81AA-2243-CCAA0A61C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AB8A4-8934-24F1-879B-5798E63C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5FF4-41E7-6B10-935D-9CEF87D4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E6B2-F6D5-3EEF-6473-6D712D08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ACE23E-8443-5246-BEB2-BC8B2999B4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A301-A07C-19D2-B164-A9D109ADD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D4342-CD65-F9A2-CD2E-F33C2A6F0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81D89-F188-6741-57E6-E9319073A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15776-AD94-4DA9-A9F1-C88CA5B5E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2D533-6466-E9CE-93BF-0C8D46FE7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F2DF9-0B7C-1B4A-7A3E-748E9F31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CE820-1B50-82AE-E4D5-B755018F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27C01-804C-89F2-2B52-4A4E21D5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46EED8-7EDB-8C49-8421-F03651CE09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5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3DE2-BC39-058B-1FE5-6D29D6EE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66C4E-4EF6-CA2F-E878-5EDB19D6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06028-3214-9AAE-0685-45F9C67C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2B5B6-384B-E2DB-411F-053ADCBB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2B6C6F-59BD-1146-94EA-F488231EFB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85BB4-E50E-76B5-188B-E52FAB68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4511B-B95E-2864-0142-C717C62E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146D2-51FA-E201-7F8D-029754B3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6DA2B7-17F9-ED44-9CF7-E121D27D45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36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2223-FBBC-8C27-AB12-86A4AA6A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DE3F-100C-E8BD-D475-27F2A39F3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FECCD-D3DB-B8A0-BD5D-3090E727B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1C730-313C-1B5A-5A37-F3FD96F8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1B790-D0DE-EE8F-533C-116C7963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80AB5-1932-E920-E2ED-D2C8C252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76FCB8-F266-7A4D-85A1-0F26702184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0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11990-00A2-65E9-7185-468F8969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5C3B9-BC53-70C9-45DC-92C997705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6AE90-6EF8-5E4E-9583-E7E9E0ABB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96AC7-8FEA-FDDE-9B50-211EFC82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CE90C-0E4C-6A80-12F4-BE096B97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1A82E-1EAA-2051-FCEA-E09CA419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CC8CBC-C9EE-7548-AD3A-5064EA93B9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15540-FE0C-ABF4-DA91-18D329D1CF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38B48-7843-A529-365B-8346DB7C8A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5D1C2-50B9-B599-0E7C-0C0E22C180E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D0569-39B8-69DF-41E9-14B01C1DF5D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47A66-0A54-2E01-CB3C-6BE21AC4318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1BB61CD-B905-8242-AC28-31E12AA0C42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E96D4E-97B4-C512-3048-9ADB95B168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108959" y="0"/>
            <a:ext cx="1343088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BCD511F-9E1D-0D67-B77C-ACC4D771931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74720" y="-182880"/>
            <a:ext cx="8340120" cy="3447720"/>
          </a:xfrm>
        </p:spPr>
        <p:txBody>
          <a:bodyPr anchor="ctr"/>
          <a:lstStyle/>
          <a:p>
            <a:pPr lvl="0" algn="ctr"/>
            <a:r>
              <a:rPr lang="en-US" sz="11380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Baskerville Old Face" panose="02020602080505020303" pitchFamily="18" charset="77"/>
              </a:rPr>
              <a:t>Honor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08A3-5C5F-300F-7ED4-497A3545DD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182880"/>
            <a:ext cx="10080625" cy="1380599"/>
          </a:xfrm>
          <a:solidFill>
            <a:srgbClr val="000000"/>
          </a:solidFill>
        </p:spPr>
        <p:txBody>
          <a:bodyPr/>
          <a:lstStyle/>
          <a:p>
            <a:pPr lvl="0" algn="r"/>
            <a:r>
              <a:rPr lang="en-US" b="1" spc="300" dirty="0">
                <a:solidFill>
                  <a:srgbClr val="EEEEEE"/>
                </a:solidFill>
                <a:latin typeface="Baskerville Old Face" panose="02020602080505020303" pitchFamily="18" charset="77"/>
              </a:rPr>
              <a:t>A Primer on Honor and Shame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ADF74-877F-8964-5270-EDC586F40C9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Honor and shame matter to God.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Psalm 86:8-9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Romans 3:23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Honor and shame are always shared.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Joshua 7:1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Joshua 7:8-9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Honor is built over time; it is lost in a moment.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Ecclesiastes 7:1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Ecclesiastes 10:1</a:t>
            </a:r>
            <a:endParaRPr lang="en-US" sz="3200" dirty="0">
              <a:highlight>
                <a:scrgbClr r="0" g="0" b="0">
                  <a:alpha val="0"/>
                </a:scrgbClr>
              </a:highlight>
              <a:latin typeface="Liberation Sans" pitchFamily="1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CBE1FF-B6D2-8287-BF32-FCFCFC96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 l="17843" r="12765"/>
          <a:stretch>
            <a:fillRect/>
          </a:stretch>
        </p:blipFill>
        <p:spPr>
          <a:xfrm>
            <a:off x="25200" y="301320"/>
            <a:ext cx="17118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B6A86B7-810C-8D21-12C7-9629D6F88CE1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8212B9DD-A319-1C7A-4630-EFF26498EB61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9C72-BC7D-330C-4D04-F4AF0EA0AB0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 algn="r"/>
            <a:r>
              <a:rPr lang="en-US" b="1" spc="300" dirty="0">
                <a:solidFill>
                  <a:srgbClr val="EEEEEE"/>
                </a:solidFill>
                <a:latin typeface="Baskerville Old Face" panose="02020602080505020303" pitchFamily="18" charset="77"/>
              </a:rPr>
              <a:t>Honor &amp; Shame: David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02BE5-D4E8-A4CF-E454-D3971A887B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Our Actions Reflect on God!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1 Samuel 17:10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1 Samuel 17:26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We derive honor from God.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2 Samuel 7:1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2 Samuel 7:8-9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Our Actions Reflect on God!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2 Samuel 12:10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2 Samuel 12:14</a:t>
            </a:r>
            <a:endParaRPr lang="en-US" sz="3200" dirty="0">
              <a:highlight>
                <a:scrgbClr r="0" g="0" b="0">
                  <a:alpha val="0"/>
                </a:scrgbClr>
              </a:highlight>
              <a:latin typeface="Liberation Sans" pitchFamily="1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808863-1214-453C-686B-CCF5CEA65B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 l="17843" r="12765"/>
          <a:stretch>
            <a:fillRect/>
          </a:stretch>
        </p:blipFill>
        <p:spPr>
          <a:xfrm>
            <a:off x="25200" y="301320"/>
            <a:ext cx="17118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C84476C-5079-D3CC-29D2-A25148001681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13288951-0455-CDFF-25A6-BF62C684772C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C99C-6B45-9BE9-A444-5699900722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 algn="r"/>
            <a:r>
              <a:rPr lang="en-US" b="1" spc="300" dirty="0">
                <a:solidFill>
                  <a:srgbClr val="EEEEEE"/>
                </a:solidFill>
                <a:latin typeface="Baskerville Old Face" panose="02020602080505020303" pitchFamily="18" charset="77"/>
              </a:rPr>
              <a:t>Honor &amp; Shame: Christians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54525-745D-522D-C80D-72C1A8BD8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dirty="0"/>
              <a:t>What we do reflects on Christ!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1 Corinthians 6:14-17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1 Corinthians 6:19 - “You are not your own!”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dirty="0"/>
              <a:t>We must be willing to suffer shame in order to honor God.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Hebrews 11:24-26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Hebrews 13:12-13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B92D-5086-AD1C-CC27-9F2AF4D7596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 l="17843" r="12765"/>
          <a:stretch>
            <a:fillRect/>
          </a:stretch>
        </p:blipFill>
        <p:spPr>
          <a:xfrm>
            <a:off x="25200" y="301320"/>
            <a:ext cx="17118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D9880AA-46C5-2271-3D01-B602B54BA77B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6CA647AF-5F4B-7318-8E98-E9C0433FD233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134</Words>
  <Application>Microsoft Macintosh PowerPoint</Application>
  <PresentationFormat>Custom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Baskerville Old Face</vt:lpstr>
      <vt:lpstr>Calibri</vt:lpstr>
      <vt:lpstr>Courier New</vt:lpstr>
      <vt:lpstr>Liberation Sans</vt:lpstr>
      <vt:lpstr>Liberation Serif</vt:lpstr>
      <vt:lpstr>Default</vt:lpstr>
      <vt:lpstr>PowerPoint Presentation</vt:lpstr>
      <vt:lpstr>A Primer on Honor and Shame </vt:lpstr>
      <vt:lpstr>Honor &amp; Shame: David</vt:lpstr>
      <vt:lpstr>Honor &amp; Shame: Christians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Sid Latham</cp:lastModifiedBy>
  <cp:revision>8</cp:revision>
  <dcterms:created xsi:type="dcterms:W3CDTF">2018-12-15T23:52:56Z</dcterms:created>
  <dcterms:modified xsi:type="dcterms:W3CDTF">2022-06-05T11:51:41Z</dcterms:modified>
</cp:coreProperties>
</file>