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5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3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3E7F4-F9B3-F301-AC39-A6C4DEAF838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940ACFF-9EAF-7EDD-99AF-5830C0C1853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0516A2E-8476-4CAC-893B-441314F848C0}"/>
              </a:ext>
            </a:extLst>
          </p:cNvPr>
          <p:cNvSpPr>
            <a:spLocks noGrp="1"/>
          </p:cNvSpPr>
          <p:nvPr>
            <p:ph type="dt" sz="half" idx="10"/>
          </p:nvPr>
        </p:nvSpPr>
        <p:spPr/>
        <p:txBody>
          <a:bodyPr/>
          <a:lstStyle/>
          <a:p>
            <a:fld id="{D796278C-4125-4DCD-B87F-8FC540F82297}" type="datetimeFigureOut">
              <a:rPr lang="en-US" smtClean="0"/>
              <a:t>6/12/2022</a:t>
            </a:fld>
            <a:endParaRPr lang="en-US"/>
          </a:p>
        </p:txBody>
      </p:sp>
      <p:sp>
        <p:nvSpPr>
          <p:cNvPr id="5" name="Footer Placeholder 4">
            <a:extLst>
              <a:ext uri="{FF2B5EF4-FFF2-40B4-BE49-F238E27FC236}">
                <a16:creationId xmlns:a16="http://schemas.microsoft.com/office/drawing/2014/main" id="{C78395B3-974D-0D7C-07EA-704700829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D891D-C5BF-3BDB-46A4-7F67691E2935}"/>
              </a:ext>
            </a:extLst>
          </p:cNvPr>
          <p:cNvSpPr>
            <a:spLocks noGrp="1"/>
          </p:cNvSpPr>
          <p:nvPr>
            <p:ph type="sldNum" sz="quarter" idx="12"/>
          </p:nvPr>
        </p:nvSpPr>
        <p:spPr/>
        <p:txBody>
          <a:bodyPr/>
          <a:lstStyle/>
          <a:p>
            <a:fld id="{C23F9F25-A776-4AE0-8F88-C591E02A2090}" type="slidenum">
              <a:rPr lang="en-US" smtClean="0"/>
              <a:t>‹#›</a:t>
            </a:fld>
            <a:endParaRPr lang="en-US"/>
          </a:p>
        </p:txBody>
      </p:sp>
    </p:spTree>
    <p:extLst>
      <p:ext uri="{BB962C8B-B14F-4D97-AF65-F5344CB8AC3E}">
        <p14:creationId xmlns:p14="http://schemas.microsoft.com/office/powerpoint/2010/main" val="2383012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60CC-5B9D-8170-2341-D2AB697EFA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CC37F2-DFCD-2062-2552-ACB704EE9E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9C754-0721-BF2E-CCCF-9A5C45168355}"/>
              </a:ext>
            </a:extLst>
          </p:cNvPr>
          <p:cNvSpPr>
            <a:spLocks noGrp="1"/>
          </p:cNvSpPr>
          <p:nvPr>
            <p:ph type="dt" sz="half" idx="10"/>
          </p:nvPr>
        </p:nvSpPr>
        <p:spPr/>
        <p:txBody>
          <a:bodyPr/>
          <a:lstStyle/>
          <a:p>
            <a:fld id="{D796278C-4125-4DCD-B87F-8FC540F82297}" type="datetimeFigureOut">
              <a:rPr lang="en-US" smtClean="0"/>
              <a:t>6/12/2022</a:t>
            </a:fld>
            <a:endParaRPr lang="en-US"/>
          </a:p>
        </p:txBody>
      </p:sp>
      <p:sp>
        <p:nvSpPr>
          <p:cNvPr id="5" name="Footer Placeholder 4">
            <a:extLst>
              <a:ext uri="{FF2B5EF4-FFF2-40B4-BE49-F238E27FC236}">
                <a16:creationId xmlns:a16="http://schemas.microsoft.com/office/drawing/2014/main" id="{295DCB7B-7D04-5348-4D02-0D7F54FCF8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CD7363-C3D8-1EEA-E154-B3E9C9C5BC9A}"/>
              </a:ext>
            </a:extLst>
          </p:cNvPr>
          <p:cNvSpPr>
            <a:spLocks noGrp="1"/>
          </p:cNvSpPr>
          <p:nvPr>
            <p:ph type="sldNum" sz="quarter" idx="12"/>
          </p:nvPr>
        </p:nvSpPr>
        <p:spPr/>
        <p:txBody>
          <a:bodyPr/>
          <a:lstStyle/>
          <a:p>
            <a:fld id="{C23F9F25-A776-4AE0-8F88-C591E02A2090}" type="slidenum">
              <a:rPr lang="en-US" smtClean="0"/>
              <a:t>‹#›</a:t>
            </a:fld>
            <a:endParaRPr lang="en-US"/>
          </a:p>
        </p:txBody>
      </p:sp>
    </p:spTree>
    <p:extLst>
      <p:ext uri="{BB962C8B-B14F-4D97-AF65-F5344CB8AC3E}">
        <p14:creationId xmlns:p14="http://schemas.microsoft.com/office/powerpoint/2010/main" val="2632057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E75AB0-072A-3DEA-512A-EC51BD2EDA2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B231F0-8D54-14B6-0426-411E23BE61D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D7DF8-9DCE-193F-65C3-6B25FE752883}"/>
              </a:ext>
            </a:extLst>
          </p:cNvPr>
          <p:cNvSpPr>
            <a:spLocks noGrp="1"/>
          </p:cNvSpPr>
          <p:nvPr>
            <p:ph type="dt" sz="half" idx="10"/>
          </p:nvPr>
        </p:nvSpPr>
        <p:spPr/>
        <p:txBody>
          <a:bodyPr/>
          <a:lstStyle/>
          <a:p>
            <a:fld id="{D796278C-4125-4DCD-B87F-8FC540F82297}" type="datetimeFigureOut">
              <a:rPr lang="en-US" smtClean="0"/>
              <a:t>6/12/2022</a:t>
            </a:fld>
            <a:endParaRPr lang="en-US"/>
          </a:p>
        </p:txBody>
      </p:sp>
      <p:sp>
        <p:nvSpPr>
          <p:cNvPr id="5" name="Footer Placeholder 4">
            <a:extLst>
              <a:ext uri="{FF2B5EF4-FFF2-40B4-BE49-F238E27FC236}">
                <a16:creationId xmlns:a16="http://schemas.microsoft.com/office/drawing/2014/main" id="{E7285D70-8B26-D1F0-AC2C-8D3D754DA1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EE368-067C-0041-8AAA-3C235FABCC23}"/>
              </a:ext>
            </a:extLst>
          </p:cNvPr>
          <p:cNvSpPr>
            <a:spLocks noGrp="1"/>
          </p:cNvSpPr>
          <p:nvPr>
            <p:ph type="sldNum" sz="quarter" idx="12"/>
          </p:nvPr>
        </p:nvSpPr>
        <p:spPr/>
        <p:txBody>
          <a:bodyPr/>
          <a:lstStyle/>
          <a:p>
            <a:fld id="{C23F9F25-A776-4AE0-8F88-C591E02A2090}" type="slidenum">
              <a:rPr lang="en-US" smtClean="0"/>
              <a:t>‹#›</a:t>
            </a:fld>
            <a:endParaRPr lang="en-US"/>
          </a:p>
        </p:txBody>
      </p:sp>
    </p:spTree>
    <p:extLst>
      <p:ext uri="{BB962C8B-B14F-4D97-AF65-F5344CB8AC3E}">
        <p14:creationId xmlns:p14="http://schemas.microsoft.com/office/powerpoint/2010/main" val="872943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78E6E-332D-DB69-E127-4ED5E22E71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C7E2A2-1D19-876F-5E51-09F143BC9C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99E610-FE4F-8B44-AAFD-58BFF224613F}"/>
              </a:ext>
            </a:extLst>
          </p:cNvPr>
          <p:cNvSpPr>
            <a:spLocks noGrp="1"/>
          </p:cNvSpPr>
          <p:nvPr>
            <p:ph type="dt" sz="half" idx="10"/>
          </p:nvPr>
        </p:nvSpPr>
        <p:spPr/>
        <p:txBody>
          <a:bodyPr/>
          <a:lstStyle/>
          <a:p>
            <a:fld id="{D796278C-4125-4DCD-B87F-8FC540F82297}" type="datetimeFigureOut">
              <a:rPr lang="en-US" smtClean="0"/>
              <a:t>6/12/2022</a:t>
            </a:fld>
            <a:endParaRPr lang="en-US"/>
          </a:p>
        </p:txBody>
      </p:sp>
      <p:sp>
        <p:nvSpPr>
          <p:cNvPr id="5" name="Footer Placeholder 4">
            <a:extLst>
              <a:ext uri="{FF2B5EF4-FFF2-40B4-BE49-F238E27FC236}">
                <a16:creationId xmlns:a16="http://schemas.microsoft.com/office/drawing/2014/main" id="{993E9746-0E2C-5DBF-73AA-1A56DF9C3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AAD0C4-9BE7-402F-EF21-3EE0ADE50B1A}"/>
              </a:ext>
            </a:extLst>
          </p:cNvPr>
          <p:cNvSpPr>
            <a:spLocks noGrp="1"/>
          </p:cNvSpPr>
          <p:nvPr>
            <p:ph type="sldNum" sz="quarter" idx="12"/>
          </p:nvPr>
        </p:nvSpPr>
        <p:spPr/>
        <p:txBody>
          <a:bodyPr/>
          <a:lstStyle/>
          <a:p>
            <a:fld id="{C23F9F25-A776-4AE0-8F88-C591E02A2090}" type="slidenum">
              <a:rPr lang="en-US" smtClean="0"/>
              <a:t>‹#›</a:t>
            </a:fld>
            <a:endParaRPr lang="en-US"/>
          </a:p>
        </p:txBody>
      </p:sp>
    </p:spTree>
    <p:extLst>
      <p:ext uri="{BB962C8B-B14F-4D97-AF65-F5344CB8AC3E}">
        <p14:creationId xmlns:p14="http://schemas.microsoft.com/office/powerpoint/2010/main" val="216295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03928-79BD-DB9E-FF83-EFE309EAE5E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E19F875-495B-9E1C-24A8-A12719597D7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F36062-DA64-F59D-73CF-C381C8C26826}"/>
              </a:ext>
            </a:extLst>
          </p:cNvPr>
          <p:cNvSpPr>
            <a:spLocks noGrp="1"/>
          </p:cNvSpPr>
          <p:nvPr>
            <p:ph type="dt" sz="half" idx="10"/>
          </p:nvPr>
        </p:nvSpPr>
        <p:spPr/>
        <p:txBody>
          <a:bodyPr/>
          <a:lstStyle/>
          <a:p>
            <a:fld id="{D796278C-4125-4DCD-B87F-8FC540F82297}" type="datetimeFigureOut">
              <a:rPr lang="en-US" smtClean="0"/>
              <a:t>6/12/2022</a:t>
            </a:fld>
            <a:endParaRPr lang="en-US"/>
          </a:p>
        </p:txBody>
      </p:sp>
      <p:sp>
        <p:nvSpPr>
          <p:cNvPr id="5" name="Footer Placeholder 4">
            <a:extLst>
              <a:ext uri="{FF2B5EF4-FFF2-40B4-BE49-F238E27FC236}">
                <a16:creationId xmlns:a16="http://schemas.microsoft.com/office/drawing/2014/main" id="{23E647F1-CF71-48F3-F57B-889378CA01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7203EE-FA4B-D07A-1AF7-6DD95D4DA99A}"/>
              </a:ext>
            </a:extLst>
          </p:cNvPr>
          <p:cNvSpPr>
            <a:spLocks noGrp="1"/>
          </p:cNvSpPr>
          <p:nvPr>
            <p:ph type="sldNum" sz="quarter" idx="12"/>
          </p:nvPr>
        </p:nvSpPr>
        <p:spPr/>
        <p:txBody>
          <a:bodyPr/>
          <a:lstStyle/>
          <a:p>
            <a:fld id="{C23F9F25-A776-4AE0-8F88-C591E02A2090}" type="slidenum">
              <a:rPr lang="en-US" smtClean="0"/>
              <a:t>‹#›</a:t>
            </a:fld>
            <a:endParaRPr lang="en-US"/>
          </a:p>
        </p:txBody>
      </p:sp>
    </p:spTree>
    <p:extLst>
      <p:ext uri="{BB962C8B-B14F-4D97-AF65-F5344CB8AC3E}">
        <p14:creationId xmlns:p14="http://schemas.microsoft.com/office/powerpoint/2010/main" val="1547141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E54B0-29BE-F7AE-19B6-2A7275EB58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AE4946-D4A0-5B9F-2A8C-48CE1F32C39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B2E73F-D687-1E1D-B23C-9A3509994F2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C8D80-780A-AB7A-ED92-6CF4CCC44213}"/>
              </a:ext>
            </a:extLst>
          </p:cNvPr>
          <p:cNvSpPr>
            <a:spLocks noGrp="1"/>
          </p:cNvSpPr>
          <p:nvPr>
            <p:ph type="dt" sz="half" idx="10"/>
          </p:nvPr>
        </p:nvSpPr>
        <p:spPr/>
        <p:txBody>
          <a:bodyPr/>
          <a:lstStyle/>
          <a:p>
            <a:fld id="{D796278C-4125-4DCD-B87F-8FC540F82297}" type="datetimeFigureOut">
              <a:rPr lang="en-US" smtClean="0"/>
              <a:t>6/12/2022</a:t>
            </a:fld>
            <a:endParaRPr lang="en-US"/>
          </a:p>
        </p:txBody>
      </p:sp>
      <p:sp>
        <p:nvSpPr>
          <p:cNvPr id="6" name="Footer Placeholder 5">
            <a:extLst>
              <a:ext uri="{FF2B5EF4-FFF2-40B4-BE49-F238E27FC236}">
                <a16:creationId xmlns:a16="http://schemas.microsoft.com/office/drawing/2014/main" id="{B8D9C79F-E221-0E54-31E4-9D2264721B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8B730F-A98C-EA5C-A415-4EB166FFACEF}"/>
              </a:ext>
            </a:extLst>
          </p:cNvPr>
          <p:cNvSpPr>
            <a:spLocks noGrp="1"/>
          </p:cNvSpPr>
          <p:nvPr>
            <p:ph type="sldNum" sz="quarter" idx="12"/>
          </p:nvPr>
        </p:nvSpPr>
        <p:spPr/>
        <p:txBody>
          <a:bodyPr/>
          <a:lstStyle/>
          <a:p>
            <a:fld id="{C23F9F25-A776-4AE0-8F88-C591E02A2090}" type="slidenum">
              <a:rPr lang="en-US" smtClean="0"/>
              <a:t>‹#›</a:t>
            </a:fld>
            <a:endParaRPr lang="en-US"/>
          </a:p>
        </p:txBody>
      </p:sp>
    </p:spTree>
    <p:extLst>
      <p:ext uri="{BB962C8B-B14F-4D97-AF65-F5344CB8AC3E}">
        <p14:creationId xmlns:p14="http://schemas.microsoft.com/office/powerpoint/2010/main" val="3515849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60119-227F-AEB3-A1F6-93C2802E807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3722CC-BB58-EC2C-2C15-EF433324FFC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99DECC7-B409-E41B-963B-9B877152F2D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6A7111-35EB-D274-E79F-23E5374B437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A1DC2E8-DF07-100B-BCC0-A19D70B274F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54284D-AEB3-898B-ECBE-8D66DCED9EDC}"/>
              </a:ext>
            </a:extLst>
          </p:cNvPr>
          <p:cNvSpPr>
            <a:spLocks noGrp="1"/>
          </p:cNvSpPr>
          <p:nvPr>
            <p:ph type="dt" sz="half" idx="10"/>
          </p:nvPr>
        </p:nvSpPr>
        <p:spPr/>
        <p:txBody>
          <a:bodyPr/>
          <a:lstStyle/>
          <a:p>
            <a:fld id="{D796278C-4125-4DCD-B87F-8FC540F82297}" type="datetimeFigureOut">
              <a:rPr lang="en-US" smtClean="0"/>
              <a:t>6/12/2022</a:t>
            </a:fld>
            <a:endParaRPr lang="en-US"/>
          </a:p>
        </p:txBody>
      </p:sp>
      <p:sp>
        <p:nvSpPr>
          <p:cNvPr id="8" name="Footer Placeholder 7">
            <a:extLst>
              <a:ext uri="{FF2B5EF4-FFF2-40B4-BE49-F238E27FC236}">
                <a16:creationId xmlns:a16="http://schemas.microsoft.com/office/drawing/2014/main" id="{651C71D5-5EF2-1B90-C010-AA1034CDBF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7D1E4E-3706-9126-92DD-700F5D0BC1A0}"/>
              </a:ext>
            </a:extLst>
          </p:cNvPr>
          <p:cNvSpPr>
            <a:spLocks noGrp="1"/>
          </p:cNvSpPr>
          <p:nvPr>
            <p:ph type="sldNum" sz="quarter" idx="12"/>
          </p:nvPr>
        </p:nvSpPr>
        <p:spPr/>
        <p:txBody>
          <a:bodyPr/>
          <a:lstStyle/>
          <a:p>
            <a:fld id="{C23F9F25-A776-4AE0-8F88-C591E02A2090}" type="slidenum">
              <a:rPr lang="en-US" smtClean="0"/>
              <a:t>‹#›</a:t>
            </a:fld>
            <a:endParaRPr lang="en-US"/>
          </a:p>
        </p:txBody>
      </p:sp>
    </p:spTree>
    <p:extLst>
      <p:ext uri="{BB962C8B-B14F-4D97-AF65-F5344CB8AC3E}">
        <p14:creationId xmlns:p14="http://schemas.microsoft.com/office/powerpoint/2010/main" val="1756499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FBCB3-6E40-2CF6-68A0-34E9A8D19A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B986CB-A3A3-D624-4D34-F0AF3AC1B0FC}"/>
              </a:ext>
            </a:extLst>
          </p:cNvPr>
          <p:cNvSpPr>
            <a:spLocks noGrp="1"/>
          </p:cNvSpPr>
          <p:nvPr>
            <p:ph type="dt" sz="half" idx="10"/>
          </p:nvPr>
        </p:nvSpPr>
        <p:spPr/>
        <p:txBody>
          <a:bodyPr/>
          <a:lstStyle/>
          <a:p>
            <a:fld id="{D796278C-4125-4DCD-B87F-8FC540F82297}" type="datetimeFigureOut">
              <a:rPr lang="en-US" smtClean="0"/>
              <a:t>6/12/2022</a:t>
            </a:fld>
            <a:endParaRPr lang="en-US"/>
          </a:p>
        </p:txBody>
      </p:sp>
      <p:sp>
        <p:nvSpPr>
          <p:cNvPr id="4" name="Footer Placeholder 3">
            <a:extLst>
              <a:ext uri="{FF2B5EF4-FFF2-40B4-BE49-F238E27FC236}">
                <a16:creationId xmlns:a16="http://schemas.microsoft.com/office/drawing/2014/main" id="{A52F5997-FE64-A212-1987-B76C442519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AC026E-F89B-E93B-9032-3BBEE5E62D34}"/>
              </a:ext>
            </a:extLst>
          </p:cNvPr>
          <p:cNvSpPr>
            <a:spLocks noGrp="1"/>
          </p:cNvSpPr>
          <p:nvPr>
            <p:ph type="sldNum" sz="quarter" idx="12"/>
          </p:nvPr>
        </p:nvSpPr>
        <p:spPr/>
        <p:txBody>
          <a:bodyPr/>
          <a:lstStyle/>
          <a:p>
            <a:fld id="{C23F9F25-A776-4AE0-8F88-C591E02A2090}" type="slidenum">
              <a:rPr lang="en-US" smtClean="0"/>
              <a:t>‹#›</a:t>
            </a:fld>
            <a:endParaRPr lang="en-US"/>
          </a:p>
        </p:txBody>
      </p:sp>
    </p:spTree>
    <p:extLst>
      <p:ext uri="{BB962C8B-B14F-4D97-AF65-F5344CB8AC3E}">
        <p14:creationId xmlns:p14="http://schemas.microsoft.com/office/powerpoint/2010/main" val="734889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616412-2A1C-5D81-6202-E5C41E3B8CB1}"/>
              </a:ext>
            </a:extLst>
          </p:cNvPr>
          <p:cNvSpPr>
            <a:spLocks noGrp="1"/>
          </p:cNvSpPr>
          <p:nvPr>
            <p:ph type="dt" sz="half" idx="10"/>
          </p:nvPr>
        </p:nvSpPr>
        <p:spPr/>
        <p:txBody>
          <a:bodyPr/>
          <a:lstStyle/>
          <a:p>
            <a:fld id="{D796278C-4125-4DCD-B87F-8FC540F82297}" type="datetimeFigureOut">
              <a:rPr lang="en-US" smtClean="0"/>
              <a:t>6/12/2022</a:t>
            </a:fld>
            <a:endParaRPr lang="en-US"/>
          </a:p>
        </p:txBody>
      </p:sp>
      <p:sp>
        <p:nvSpPr>
          <p:cNvPr id="3" name="Footer Placeholder 2">
            <a:extLst>
              <a:ext uri="{FF2B5EF4-FFF2-40B4-BE49-F238E27FC236}">
                <a16:creationId xmlns:a16="http://schemas.microsoft.com/office/drawing/2014/main" id="{996643DC-0B9A-AB2B-9139-71BF54C99C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003934-A33C-D752-3464-A347FD1DCA54}"/>
              </a:ext>
            </a:extLst>
          </p:cNvPr>
          <p:cNvSpPr>
            <a:spLocks noGrp="1"/>
          </p:cNvSpPr>
          <p:nvPr>
            <p:ph type="sldNum" sz="quarter" idx="12"/>
          </p:nvPr>
        </p:nvSpPr>
        <p:spPr/>
        <p:txBody>
          <a:bodyPr/>
          <a:lstStyle/>
          <a:p>
            <a:fld id="{C23F9F25-A776-4AE0-8F88-C591E02A2090}" type="slidenum">
              <a:rPr lang="en-US" smtClean="0"/>
              <a:t>‹#›</a:t>
            </a:fld>
            <a:endParaRPr lang="en-US"/>
          </a:p>
        </p:txBody>
      </p:sp>
    </p:spTree>
    <p:extLst>
      <p:ext uri="{BB962C8B-B14F-4D97-AF65-F5344CB8AC3E}">
        <p14:creationId xmlns:p14="http://schemas.microsoft.com/office/powerpoint/2010/main" val="314835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DBFDC-6EDF-59DB-8102-83B02188180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E38AA460-0228-C167-DC6C-9C0C86B3E3E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F8CEBE-6080-D9DB-F945-BABE7298BB8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75AC977-FA91-181A-9DB3-241CFD26E728}"/>
              </a:ext>
            </a:extLst>
          </p:cNvPr>
          <p:cNvSpPr>
            <a:spLocks noGrp="1"/>
          </p:cNvSpPr>
          <p:nvPr>
            <p:ph type="dt" sz="half" idx="10"/>
          </p:nvPr>
        </p:nvSpPr>
        <p:spPr/>
        <p:txBody>
          <a:bodyPr/>
          <a:lstStyle/>
          <a:p>
            <a:fld id="{D796278C-4125-4DCD-B87F-8FC540F82297}" type="datetimeFigureOut">
              <a:rPr lang="en-US" smtClean="0"/>
              <a:t>6/12/2022</a:t>
            </a:fld>
            <a:endParaRPr lang="en-US"/>
          </a:p>
        </p:txBody>
      </p:sp>
      <p:sp>
        <p:nvSpPr>
          <p:cNvPr id="6" name="Footer Placeholder 5">
            <a:extLst>
              <a:ext uri="{FF2B5EF4-FFF2-40B4-BE49-F238E27FC236}">
                <a16:creationId xmlns:a16="http://schemas.microsoft.com/office/drawing/2014/main" id="{7A9D8BBF-5B1E-83E5-3772-4B13E528EA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A9C640-C7D1-F9D1-832A-0DB9E3914052}"/>
              </a:ext>
            </a:extLst>
          </p:cNvPr>
          <p:cNvSpPr>
            <a:spLocks noGrp="1"/>
          </p:cNvSpPr>
          <p:nvPr>
            <p:ph type="sldNum" sz="quarter" idx="12"/>
          </p:nvPr>
        </p:nvSpPr>
        <p:spPr/>
        <p:txBody>
          <a:bodyPr/>
          <a:lstStyle/>
          <a:p>
            <a:fld id="{C23F9F25-A776-4AE0-8F88-C591E02A2090}" type="slidenum">
              <a:rPr lang="en-US" smtClean="0"/>
              <a:t>‹#›</a:t>
            </a:fld>
            <a:endParaRPr lang="en-US"/>
          </a:p>
        </p:txBody>
      </p:sp>
    </p:spTree>
    <p:extLst>
      <p:ext uri="{BB962C8B-B14F-4D97-AF65-F5344CB8AC3E}">
        <p14:creationId xmlns:p14="http://schemas.microsoft.com/office/powerpoint/2010/main" val="934591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F7B2F-D1BC-2D0A-9BC3-975180BD62B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B6B9810-8BEC-3882-0304-FB0CA989450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9273782-9D25-767B-FB84-CCD2DD6F511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2B7FE5A-31C2-2200-BFC6-EB043B0BB127}"/>
              </a:ext>
            </a:extLst>
          </p:cNvPr>
          <p:cNvSpPr>
            <a:spLocks noGrp="1"/>
          </p:cNvSpPr>
          <p:nvPr>
            <p:ph type="dt" sz="half" idx="10"/>
          </p:nvPr>
        </p:nvSpPr>
        <p:spPr/>
        <p:txBody>
          <a:bodyPr/>
          <a:lstStyle/>
          <a:p>
            <a:fld id="{D796278C-4125-4DCD-B87F-8FC540F82297}" type="datetimeFigureOut">
              <a:rPr lang="en-US" smtClean="0"/>
              <a:t>6/12/2022</a:t>
            </a:fld>
            <a:endParaRPr lang="en-US"/>
          </a:p>
        </p:txBody>
      </p:sp>
      <p:sp>
        <p:nvSpPr>
          <p:cNvPr id="6" name="Footer Placeholder 5">
            <a:extLst>
              <a:ext uri="{FF2B5EF4-FFF2-40B4-BE49-F238E27FC236}">
                <a16:creationId xmlns:a16="http://schemas.microsoft.com/office/drawing/2014/main" id="{4DC2CA72-07B1-F66A-21B6-BF3B9B6183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63793-5C46-6703-A1B2-2DD3C3362FB1}"/>
              </a:ext>
            </a:extLst>
          </p:cNvPr>
          <p:cNvSpPr>
            <a:spLocks noGrp="1"/>
          </p:cNvSpPr>
          <p:nvPr>
            <p:ph type="sldNum" sz="quarter" idx="12"/>
          </p:nvPr>
        </p:nvSpPr>
        <p:spPr/>
        <p:txBody>
          <a:bodyPr/>
          <a:lstStyle/>
          <a:p>
            <a:fld id="{C23F9F25-A776-4AE0-8F88-C591E02A2090}" type="slidenum">
              <a:rPr lang="en-US" smtClean="0"/>
              <a:t>‹#›</a:t>
            </a:fld>
            <a:endParaRPr lang="en-US"/>
          </a:p>
        </p:txBody>
      </p:sp>
    </p:spTree>
    <p:extLst>
      <p:ext uri="{BB962C8B-B14F-4D97-AF65-F5344CB8AC3E}">
        <p14:creationId xmlns:p14="http://schemas.microsoft.com/office/powerpoint/2010/main" val="1529336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1C4DB5-D850-FA9F-E11F-C51EAFCF58F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40762A-E0D2-4B4C-B98C-3A4BFF30E63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433F9-A137-D50E-D6CB-57C3D6C4108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796278C-4125-4DCD-B87F-8FC540F82297}" type="datetimeFigureOut">
              <a:rPr lang="en-US" smtClean="0"/>
              <a:t>6/12/2022</a:t>
            </a:fld>
            <a:endParaRPr lang="en-US"/>
          </a:p>
        </p:txBody>
      </p:sp>
      <p:sp>
        <p:nvSpPr>
          <p:cNvPr id="5" name="Footer Placeholder 4">
            <a:extLst>
              <a:ext uri="{FF2B5EF4-FFF2-40B4-BE49-F238E27FC236}">
                <a16:creationId xmlns:a16="http://schemas.microsoft.com/office/drawing/2014/main" id="{79176F68-EFA9-0502-B4FD-627EF241ACF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726483-B7FB-4A61-C775-CFD367762B4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23F9F25-A776-4AE0-8F88-C591E02A2090}" type="slidenum">
              <a:rPr lang="en-US" smtClean="0"/>
              <a:t>‹#›</a:t>
            </a:fld>
            <a:endParaRPr lang="en-US"/>
          </a:p>
        </p:txBody>
      </p:sp>
    </p:spTree>
    <p:extLst>
      <p:ext uri="{BB962C8B-B14F-4D97-AF65-F5344CB8AC3E}">
        <p14:creationId xmlns:p14="http://schemas.microsoft.com/office/powerpoint/2010/main" val="2755536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682BD6-D5CE-A499-916A-BD9C4386F0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85308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5151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AF4BBC-A94A-DD32-CD6E-08166DF72277}"/>
              </a:ext>
            </a:extLst>
          </p:cNvPr>
          <p:cNvPicPr>
            <a:picLocks noChangeAspect="1"/>
          </p:cNvPicPr>
          <p:nvPr/>
        </p:nvPicPr>
        <p:blipFill rotWithShape="1">
          <a:blip r:embed="rId2">
            <a:extLst>
              <a:ext uri="{28A0092B-C50C-407E-A947-70E740481C1C}">
                <a14:useLocalDpi xmlns:a14="http://schemas.microsoft.com/office/drawing/2010/main" val="0"/>
              </a:ext>
            </a:extLst>
          </a:blip>
          <a:srcRect l="10222"/>
          <a:stretch/>
        </p:blipFill>
        <p:spPr>
          <a:xfrm flipH="1">
            <a:off x="934720" y="0"/>
            <a:ext cx="8209280" cy="6858000"/>
          </a:xfrm>
          <a:prstGeom prst="rect">
            <a:avLst/>
          </a:prstGeom>
        </p:spPr>
      </p:pic>
      <p:sp>
        <p:nvSpPr>
          <p:cNvPr id="5" name="TextBox 4">
            <a:extLst>
              <a:ext uri="{FF2B5EF4-FFF2-40B4-BE49-F238E27FC236}">
                <a16:creationId xmlns:a16="http://schemas.microsoft.com/office/drawing/2014/main" id="{70E0A9ED-49D3-F774-5B2E-68B1E91F998C}"/>
              </a:ext>
            </a:extLst>
          </p:cNvPr>
          <p:cNvSpPr txBox="1"/>
          <p:nvPr/>
        </p:nvSpPr>
        <p:spPr>
          <a:xfrm>
            <a:off x="523240" y="425460"/>
            <a:ext cx="8097520" cy="6047809"/>
          </a:xfrm>
          <a:prstGeom prst="rect">
            <a:avLst/>
          </a:prstGeom>
          <a:noFill/>
        </p:spPr>
        <p:txBody>
          <a:bodyPr wrap="square">
            <a:spAutoFit/>
          </a:bodyPr>
          <a:lstStyle/>
          <a:p>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Overcoming Dishonesty – Eph. 4:25</a:t>
            </a:r>
          </a:p>
          <a:p>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Pursue Truth (25b)</a:t>
            </a:r>
          </a:p>
          <a:p>
            <a:pPr marL="571500" indent="-571500">
              <a:buFont typeface="Arial" panose="020B0604020202020204" pitchFamily="34" charset="0"/>
              <a:buChar char="•"/>
            </a:pPr>
            <a:endParaRPr lang="en-US" sz="9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“Pursue” involves purpose/determination</a:t>
            </a:r>
          </a:p>
          <a:p>
            <a:pPr marL="914400" lvl="1" indent="-457200">
              <a:buFontTx/>
              <a:buChar char="-"/>
            </a:pPr>
            <a:endParaRPr lang="en-US" sz="9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Easy to fall into the pit of deceit. Effort is needed to get out.</a:t>
            </a:r>
          </a:p>
          <a:p>
            <a:pPr marL="914400" lvl="1" indent="-457200">
              <a:buFontTx/>
              <a:buChar char="-"/>
            </a:pPr>
            <a:endParaRPr lang="en-US" sz="9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Remember whose image you’ve been created in and called to! (Gen. 1:27; Eph. 4:24)  </a:t>
            </a:r>
          </a:p>
          <a:p>
            <a:pPr marL="914400" lvl="1" indent="-457200">
              <a:buFontTx/>
              <a:buChar char="-"/>
            </a:pPr>
            <a:endPar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lvl="1"/>
            <a:endPar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383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1000"/>
                                        <p:tgtEl>
                                          <p:spTgt spid="5">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1000"/>
                                        <p:tgtEl>
                                          <p:spTgt spid="5">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8" end="8"/>
                                            </p:txEl>
                                          </p:spTgt>
                                        </p:tgtEl>
                                        <p:attrNameLst>
                                          <p:attrName>style.visibility</p:attrName>
                                        </p:attrNameLst>
                                      </p:cBhvr>
                                      <p:to>
                                        <p:strVal val="visible"/>
                                      </p:to>
                                    </p:set>
                                    <p:animEffect transition="in" filter="fade">
                                      <p:cBhvr>
                                        <p:cTn id="16"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5151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AF4BBC-A94A-DD32-CD6E-08166DF72277}"/>
              </a:ext>
            </a:extLst>
          </p:cNvPr>
          <p:cNvPicPr>
            <a:picLocks noChangeAspect="1"/>
          </p:cNvPicPr>
          <p:nvPr/>
        </p:nvPicPr>
        <p:blipFill rotWithShape="1">
          <a:blip r:embed="rId2">
            <a:extLst>
              <a:ext uri="{28A0092B-C50C-407E-A947-70E740481C1C}">
                <a14:useLocalDpi xmlns:a14="http://schemas.microsoft.com/office/drawing/2010/main" val="0"/>
              </a:ext>
            </a:extLst>
          </a:blip>
          <a:srcRect l="10222"/>
          <a:stretch/>
        </p:blipFill>
        <p:spPr>
          <a:xfrm flipH="1">
            <a:off x="934720" y="0"/>
            <a:ext cx="8209280" cy="6858000"/>
          </a:xfrm>
          <a:prstGeom prst="rect">
            <a:avLst/>
          </a:prstGeom>
        </p:spPr>
      </p:pic>
      <p:sp>
        <p:nvSpPr>
          <p:cNvPr id="5" name="TextBox 4">
            <a:extLst>
              <a:ext uri="{FF2B5EF4-FFF2-40B4-BE49-F238E27FC236}">
                <a16:creationId xmlns:a16="http://schemas.microsoft.com/office/drawing/2014/main" id="{70E0A9ED-49D3-F774-5B2E-68B1E91F998C}"/>
              </a:ext>
            </a:extLst>
          </p:cNvPr>
          <p:cNvSpPr txBox="1"/>
          <p:nvPr/>
        </p:nvSpPr>
        <p:spPr>
          <a:xfrm>
            <a:off x="523240" y="425460"/>
            <a:ext cx="8097520" cy="5001369"/>
          </a:xfrm>
          <a:prstGeom prst="rect">
            <a:avLst/>
          </a:prstGeom>
          <a:noFill/>
        </p:spPr>
        <p:txBody>
          <a:bodyPr wrap="square">
            <a:spAutoFit/>
          </a:bodyPr>
          <a:lstStyle/>
          <a:p>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Overcoming Dishonesty – Eph. 4:25</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Prioritize One Another (25c)</a:t>
            </a:r>
          </a:p>
          <a:p>
            <a:pPr marL="571500" indent="-571500">
              <a:buFont typeface="Arial" panose="020B0604020202020204" pitchFamily="34" charset="0"/>
              <a:buChar char="•"/>
            </a:pPr>
            <a:endParaRPr lang="en-US" sz="9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Don’t practice deceit outside the church, or within</a:t>
            </a:r>
          </a:p>
          <a:p>
            <a:pPr marL="914400" lvl="1" indent="-457200">
              <a:buFontTx/>
              <a:buChar char="-"/>
            </a:pPr>
            <a:endParaRPr lang="en-US" sz="9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 body that lies to itself is weakened</a:t>
            </a:r>
          </a:p>
          <a:p>
            <a:pPr marL="914400" lvl="1" indent="-457200">
              <a:buFontTx/>
              <a:buChar char="-"/>
            </a:pPr>
            <a:endParaRPr lang="en-US" sz="9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As the body of Christ, we are to reflect the Head (Col. 1:18)</a:t>
            </a:r>
          </a:p>
          <a:p>
            <a:pPr lvl="1"/>
            <a:endPar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415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1000"/>
                                        <p:tgtEl>
                                          <p:spTgt spid="5">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4" end="4"/>
                                            </p:txEl>
                                          </p:spTgt>
                                        </p:tgtEl>
                                        <p:attrNameLst>
                                          <p:attrName>style.visibility</p:attrName>
                                        </p:attrNameLst>
                                      </p:cBhvr>
                                      <p:to>
                                        <p:strVal val="visible"/>
                                      </p:to>
                                    </p:set>
                                    <p:animEffect transition="in" filter="fade">
                                      <p:cBhvr>
                                        <p:cTn id="10" dur="1000"/>
                                        <p:tgtEl>
                                          <p:spTgt spid="5">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Effect transition="in" filter="fade">
                                      <p:cBhvr>
                                        <p:cTn id="13" dur="1000"/>
                                        <p:tgtEl>
                                          <p:spTgt spid="5">
                                            <p:txEl>
                                              <p:pRg st="6" end="6"/>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8" end="8"/>
                                            </p:txEl>
                                          </p:spTgt>
                                        </p:tgtEl>
                                        <p:attrNameLst>
                                          <p:attrName>style.visibility</p:attrName>
                                        </p:attrNameLst>
                                      </p:cBhvr>
                                      <p:to>
                                        <p:strVal val="visible"/>
                                      </p:to>
                                    </p:set>
                                    <p:animEffect transition="in" filter="fade">
                                      <p:cBhvr>
                                        <p:cTn id="16"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5151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AF4BBC-A94A-DD32-CD6E-08166DF72277}"/>
              </a:ext>
            </a:extLst>
          </p:cNvPr>
          <p:cNvPicPr>
            <a:picLocks noChangeAspect="1"/>
          </p:cNvPicPr>
          <p:nvPr/>
        </p:nvPicPr>
        <p:blipFill rotWithShape="1">
          <a:blip r:embed="rId2">
            <a:extLst>
              <a:ext uri="{28A0092B-C50C-407E-A947-70E740481C1C}">
                <a14:useLocalDpi xmlns:a14="http://schemas.microsoft.com/office/drawing/2010/main" val="0"/>
              </a:ext>
            </a:extLst>
          </a:blip>
          <a:srcRect l="10222"/>
          <a:stretch/>
        </p:blipFill>
        <p:spPr>
          <a:xfrm flipH="1">
            <a:off x="934720" y="0"/>
            <a:ext cx="8209280" cy="6858000"/>
          </a:xfrm>
          <a:prstGeom prst="rect">
            <a:avLst/>
          </a:prstGeom>
        </p:spPr>
      </p:pic>
      <p:sp>
        <p:nvSpPr>
          <p:cNvPr id="5" name="TextBox 4">
            <a:extLst>
              <a:ext uri="{FF2B5EF4-FFF2-40B4-BE49-F238E27FC236}">
                <a16:creationId xmlns:a16="http://schemas.microsoft.com/office/drawing/2014/main" id="{70E0A9ED-49D3-F774-5B2E-68B1E91F998C}"/>
              </a:ext>
            </a:extLst>
          </p:cNvPr>
          <p:cNvSpPr txBox="1"/>
          <p:nvPr/>
        </p:nvSpPr>
        <p:spPr>
          <a:xfrm>
            <a:off x="934720" y="2115721"/>
            <a:ext cx="7101840" cy="2123658"/>
          </a:xfrm>
          <a:prstGeom prst="rect">
            <a:avLst/>
          </a:prstGeom>
          <a:noFill/>
        </p:spPr>
        <p:txBody>
          <a:bodyPr wrap="square">
            <a:spAutoFit/>
          </a:bodyPr>
          <a:lstStyle/>
          <a:p>
            <a:pPr algn="ctr"/>
            <a:r>
              <a:rPr lang="en-US" sz="40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44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“On a given day, you may be lied to anywhere from 10-200 times.”</a:t>
            </a:r>
          </a:p>
          <a:p>
            <a:pPr algn="r"/>
            <a:endParaRPr lang="en-US" sz="800" dirty="0">
              <a:solidFill>
                <a:schemeClr val="bg1"/>
              </a:solidFill>
              <a:latin typeface="Arial Narrow" panose="020B0606020202030204" pitchFamily="34" charset="0"/>
              <a:cs typeface="Times New Roman" panose="02020603050405020304" pitchFamily="18" charset="0"/>
            </a:endParaRPr>
          </a:p>
          <a:p>
            <a:pPr algn="r"/>
            <a:r>
              <a:rPr lang="en-US" sz="3600" dirty="0">
                <a:solidFill>
                  <a:schemeClr val="bg1"/>
                </a:solidFill>
                <a:latin typeface="Arial Narrow" panose="020B0606020202030204" pitchFamily="34" charset="0"/>
                <a:cs typeface="Times New Roman" panose="02020603050405020304" pitchFamily="18" charset="0"/>
              </a:rPr>
              <a:t>- Pamela Meyer</a:t>
            </a:r>
            <a:endParaRPr lang="en-US" sz="36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9978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5151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AF4BBC-A94A-DD32-CD6E-08166DF72277}"/>
              </a:ext>
            </a:extLst>
          </p:cNvPr>
          <p:cNvPicPr>
            <a:picLocks noChangeAspect="1"/>
          </p:cNvPicPr>
          <p:nvPr/>
        </p:nvPicPr>
        <p:blipFill rotWithShape="1">
          <a:blip r:embed="rId2">
            <a:extLst>
              <a:ext uri="{28A0092B-C50C-407E-A947-70E740481C1C}">
                <a14:useLocalDpi xmlns:a14="http://schemas.microsoft.com/office/drawing/2010/main" val="0"/>
              </a:ext>
            </a:extLst>
          </a:blip>
          <a:srcRect l="10222"/>
          <a:stretch/>
        </p:blipFill>
        <p:spPr>
          <a:xfrm flipH="1">
            <a:off x="934720" y="0"/>
            <a:ext cx="8209280" cy="6858000"/>
          </a:xfrm>
          <a:prstGeom prst="rect">
            <a:avLst/>
          </a:prstGeom>
        </p:spPr>
      </p:pic>
      <p:sp>
        <p:nvSpPr>
          <p:cNvPr id="5" name="TextBox 4">
            <a:extLst>
              <a:ext uri="{FF2B5EF4-FFF2-40B4-BE49-F238E27FC236}">
                <a16:creationId xmlns:a16="http://schemas.microsoft.com/office/drawing/2014/main" id="{70E0A9ED-49D3-F774-5B2E-68B1E91F998C}"/>
              </a:ext>
            </a:extLst>
          </p:cNvPr>
          <p:cNvSpPr txBox="1"/>
          <p:nvPr/>
        </p:nvSpPr>
        <p:spPr>
          <a:xfrm>
            <a:off x="508000" y="449481"/>
            <a:ext cx="7101840" cy="6340197"/>
          </a:xfrm>
          <a:prstGeom prst="rect">
            <a:avLst/>
          </a:prstGeom>
          <a:noFill/>
        </p:spPr>
        <p:txBody>
          <a:bodyPr wrap="square">
            <a:spAutoFit/>
          </a:bodyPr>
          <a:lstStyle/>
          <a:p>
            <a:r>
              <a:rPr lang="en-US" sz="36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Why Do People Lie?</a:t>
            </a:r>
          </a:p>
          <a:p>
            <a:endParaRPr lang="en-US" sz="8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To avoid punishment </a:t>
            </a:r>
          </a:p>
          <a:p>
            <a:pPr marL="457200" indent="-457200">
              <a:buFont typeface="Arial" panose="020B0604020202020204" pitchFamily="34" charset="0"/>
              <a:buChar char="•"/>
            </a:pPr>
            <a:endParaRPr lang="en-US" sz="9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To obtain a desired outcome</a:t>
            </a:r>
          </a:p>
          <a:p>
            <a:pPr marL="457200" indent="-457200">
              <a:buFont typeface="Arial" panose="020B0604020202020204" pitchFamily="34" charset="0"/>
              <a:buChar char="•"/>
            </a:pPr>
            <a:endParaRPr lang="en-US" sz="9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To make ourselves look better</a:t>
            </a:r>
          </a:p>
          <a:p>
            <a:pPr marL="457200" indent="-457200">
              <a:buFont typeface="Arial" panose="020B0604020202020204" pitchFamily="34" charset="0"/>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To avoid embarrassment</a:t>
            </a:r>
          </a:p>
          <a:p>
            <a:pPr marL="457200" indent="-457200">
              <a:buFont typeface="Arial" panose="020B0604020202020204" pitchFamily="34" charset="0"/>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To manipulate others</a:t>
            </a:r>
          </a:p>
          <a:p>
            <a:pPr marL="457200" indent="-457200">
              <a:buFont typeface="Arial" panose="020B0604020202020204" pitchFamily="34" charset="0"/>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To hurt others</a:t>
            </a:r>
          </a:p>
          <a:p>
            <a:pPr marL="457200" indent="-457200">
              <a:buFont typeface="Arial" panose="020B0604020202020204" pitchFamily="34" charset="0"/>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To gain an advantage</a:t>
            </a:r>
          </a:p>
          <a:p>
            <a:pPr marL="457200" indent="-457200">
              <a:buFont typeface="Arial" panose="020B0604020202020204" pitchFamily="34" charset="0"/>
              <a:buChar char="•"/>
            </a:pPr>
            <a:endPar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endParaRPr lang="en-US" sz="2400" dirty="0">
              <a:solidFill>
                <a:schemeClr val="bg1"/>
              </a:solidFill>
              <a:latin typeface="Arial Narrow" panose="020B0606020202030204" pitchFamily="34" charset="0"/>
            </a:endParaRPr>
          </a:p>
        </p:txBody>
      </p:sp>
      <p:pic>
        <p:nvPicPr>
          <p:cNvPr id="4" name="Picture 3">
            <a:extLst>
              <a:ext uri="{FF2B5EF4-FFF2-40B4-BE49-F238E27FC236}">
                <a16:creationId xmlns:a16="http://schemas.microsoft.com/office/drawing/2014/main" id="{3661DAD7-60FB-79B0-20C3-2112844460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56239">
            <a:off x="3046871" y="523460"/>
            <a:ext cx="3050255" cy="5763672"/>
          </a:xfrm>
          <a:prstGeom prst="rect">
            <a:avLst/>
          </a:prstGeom>
        </p:spPr>
      </p:pic>
    </p:spTree>
    <p:extLst>
      <p:ext uri="{BB962C8B-B14F-4D97-AF65-F5344CB8AC3E}">
        <p14:creationId xmlns:p14="http://schemas.microsoft.com/office/powerpoint/2010/main" val="203868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5151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AF4BBC-A94A-DD32-CD6E-08166DF72277}"/>
              </a:ext>
            </a:extLst>
          </p:cNvPr>
          <p:cNvPicPr>
            <a:picLocks noChangeAspect="1"/>
          </p:cNvPicPr>
          <p:nvPr/>
        </p:nvPicPr>
        <p:blipFill rotWithShape="1">
          <a:blip r:embed="rId2">
            <a:extLst>
              <a:ext uri="{28A0092B-C50C-407E-A947-70E740481C1C}">
                <a14:useLocalDpi xmlns:a14="http://schemas.microsoft.com/office/drawing/2010/main" val="0"/>
              </a:ext>
            </a:extLst>
          </a:blip>
          <a:srcRect l="10222"/>
          <a:stretch/>
        </p:blipFill>
        <p:spPr>
          <a:xfrm flipH="1">
            <a:off x="934720" y="0"/>
            <a:ext cx="8209280" cy="6858000"/>
          </a:xfrm>
          <a:prstGeom prst="rect">
            <a:avLst/>
          </a:prstGeom>
        </p:spPr>
      </p:pic>
      <p:sp>
        <p:nvSpPr>
          <p:cNvPr id="5" name="TextBox 4">
            <a:extLst>
              <a:ext uri="{FF2B5EF4-FFF2-40B4-BE49-F238E27FC236}">
                <a16:creationId xmlns:a16="http://schemas.microsoft.com/office/drawing/2014/main" id="{70E0A9ED-49D3-F774-5B2E-68B1E91F998C}"/>
              </a:ext>
            </a:extLst>
          </p:cNvPr>
          <p:cNvSpPr txBox="1"/>
          <p:nvPr/>
        </p:nvSpPr>
        <p:spPr>
          <a:xfrm>
            <a:off x="523240" y="425460"/>
            <a:ext cx="8097520" cy="5570756"/>
          </a:xfrm>
          <a:prstGeom prst="rect">
            <a:avLst/>
          </a:prstGeom>
          <a:noFill/>
        </p:spPr>
        <p:txBody>
          <a:bodyPr wrap="square">
            <a:spAutoFit/>
          </a:bodyPr>
          <a:lstStyle/>
          <a:p>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Satan: The Father of Lies</a:t>
            </a:r>
          </a:p>
          <a:p>
            <a:pPr algn="ctr"/>
            <a:endPar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John 8:44 </a:t>
            </a:r>
          </a:p>
          <a:p>
            <a:pPr algn="ct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You are of your father the devil, and your will is to do your father's desires. He was a murderer from the beginning, and does not stand in the truth, because there is no truth in him. When he lies, he speaks out of his own character, for he is a liar and the father of lies.</a:t>
            </a:r>
          </a:p>
          <a:p>
            <a:endParaRPr lang="en-US" sz="24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14626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5151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AF4BBC-A94A-DD32-CD6E-08166DF72277}"/>
              </a:ext>
            </a:extLst>
          </p:cNvPr>
          <p:cNvPicPr>
            <a:picLocks noChangeAspect="1"/>
          </p:cNvPicPr>
          <p:nvPr/>
        </p:nvPicPr>
        <p:blipFill rotWithShape="1">
          <a:blip r:embed="rId2">
            <a:extLst>
              <a:ext uri="{28A0092B-C50C-407E-A947-70E740481C1C}">
                <a14:useLocalDpi xmlns:a14="http://schemas.microsoft.com/office/drawing/2010/main" val="0"/>
              </a:ext>
            </a:extLst>
          </a:blip>
          <a:srcRect l="10222"/>
          <a:stretch/>
        </p:blipFill>
        <p:spPr>
          <a:xfrm flipH="1">
            <a:off x="934720" y="0"/>
            <a:ext cx="8209280" cy="6858000"/>
          </a:xfrm>
          <a:prstGeom prst="rect">
            <a:avLst/>
          </a:prstGeom>
        </p:spPr>
      </p:pic>
      <p:sp>
        <p:nvSpPr>
          <p:cNvPr id="5" name="TextBox 4">
            <a:extLst>
              <a:ext uri="{FF2B5EF4-FFF2-40B4-BE49-F238E27FC236}">
                <a16:creationId xmlns:a16="http://schemas.microsoft.com/office/drawing/2014/main" id="{70E0A9ED-49D3-F774-5B2E-68B1E91F998C}"/>
              </a:ext>
            </a:extLst>
          </p:cNvPr>
          <p:cNvSpPr txBox="1"/>
          <p:nvPr/>
        </p:nvSpPr>
        <p:spPr>
          <a:xfrm>
            <a:off x="523240" y="425460"/>
            <a:ext cx="8097520" cy="3539430"/>
          </a:xfrm>
          <a:prstGeom prst="rect">
            <a:avLst/>
          </a:prstGeom>
          <a:noFill/>
        </p:spPr>
        <p:txBody>
          <a:bodyPr wrap="square">
            <a:spAutoFit/>
          </a:bodyPr>
          <a:lstStyle/>
          <a:p>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How Does God View Lying?</a:t>
            </a:r>
          </a:p>
          <a:p>
            <a:pPr algn="ctr"/>
            <a:endPar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Exodus 20:16</a:t>
            </a:r>
          </a:p>
          <a:p>
            <a:pPr algn="ct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“You shall not bear false witness against     your neighbor.</a:t>
            </a:r>
            <a:endParaRPr lang="en-US" sz="24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28607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5151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AF4BBC-A94A-DD32-CD6E-08166DF72277}"/>
              </a:ext>
            </a:extLst>
          </p:cNvPr>
          <p:cNvPicPr>
            <a:picLocks noChangeAspect="1"/>
          </p:cNvPicPr>
          <p:nvPr/>
        </p:nvPicPr>
        <p:blipFill rotWithShape="1">
          <a:blip r:embed="rId2">
            <a:extLst>
              <a:ext uri="{28A0092B-C50C-407E-A947-70E740481C1C}">
                <a14:useLocalDpi xmlns:a14="http://schemas.microsoft.com/office/drawing/2010/main" val="0"/>
              </a:ext>
            </a:extLst>
          </a:blip>
          <a:srcRect l="10222"/>
          <a:stretch/>
        </p:blipFill>
        <p:spPr>
          <a:xfrm flipH="1">
            <a:off x="934720" y="0"/>
            <a:ext cx="8209280" cy="6858000"/>
          </a:xfrm>
          <a:prstGeom prst="rect">
            <a:avLst/>
          </a:prstGeom>
        </p:spPr>
      </p:pic>
      <p:sp>
        <p:nvSpPr>
          <p:cNvPr id="5" name="TextBox 4">
            <a:extLst>
              <a:ext uri="{FF2B5EF4-FFF2-40B4-BE49-F238E27FC236}">
                <a16:creationId xmlns:a16="http://schemas.microsoft.com/office/drawing/2014/main" id="{70E0A9ED-49D3-F774-5B2E-68B1E91F998C}"/>
              </a:ext>
            </a:extLst>
          </p:cNvPr>
          <p:cNvSpPr txBox="1"/>
          <p:nvPr/>
        </p:nvSpPr>
        <p:spPr>
          <a:xfrm>
            <a:off x="523240" y="425460"/>
            <a:ext cx="8097520" cy="3539430"/>
          </a:xfrm>
          <a:prstGeom prst="rect">
            <a:avLst/>
          </a:prstGeom>
          <a:noFill/>
        </p:spPr>
        <p:txBody>
          <a:bodyPr wrap="square">
            <a:spAutoFit/>
          </a:bodyPr>
          <a:lstStyle/>
          <a:p>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How Does God View Lying?</a:t>
            </a:r>
          </a:p>
          <a:p>
            <a:pPr algn="ctr"/>
            <a:endPar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Proverbs 12:22</a:t>
            </a:r>
          </a:p>
          <a:p>
            <a:pPr algn="ct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dirty="0">
                <a:solidFill>
                  <a:schemeClr val="bg1"/>
                </a:solidFill>
                <a:latin typeface="Arial Narrow" panose="020B0606020202030204" pitchFamily="34" charset="0"/>
              </a:rPr>
              <a:t>Lying lips are an abomination to the Lord, but those who act faithfully are his delight.</a:t>
            </a:r>
            <a:endParaRPr lang="en-US" sz="24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93465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5151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AF4BBC-A94A-DD32-CD6E-08166DF72277}"/>
              </a:ext>
            </a:extLst>
          </p:cNvPr>
          <p:cNvPicPr>
            <a:picLocks noChangeAspect="1"/>
          </p:cNvPicPr>
          <p:nvPr/>
        </p:nvPicPr>
        <p:blipFill rotWithShape="1">
          <a:blip r:embed="rId2">
            <a:extLst>
              <a:ext uri="{28A0092B-C50C-407E-A947-70E740481C1C}">
                <a14:useLocalDpi xmlns:a14="http://schemas.microsoft.com/office/drawing/2010/main" val="0"/>
              </a:ext>
            </a:extLst>
          </a:blip>
          <a:srcRect l="10222"/>
          <a:stretch/>
        </p:blipFill>
        <p:spPr>
          <a:xfrm flipH="1">
            <a:off x="934720" y="0"/>
            <a:ext cx="8209280" cy="6858000"/>
          </a:xfrm>
          <a:prstGeom prst="rect">
            <a:avLst/>
          </a:prstGeom>
        </p:spPr>
      </p:pic>
      <p:sp>
        <p:nvSpPr>
          <p:cNvPr id="5" name="TextBox 4">
            <a:extLst>
              <a:ext uri="{FF2B5EF4-FFF2-40B4-BE49-F238E27FC236}">
                <a16:creationId xmlns:a16="http://schemas.microsoft.com/office/drawing/2014/main" id="{70E0A9ED-49D3-F774-5B2E-68B1E91F998C}"/>
              </a:ext>
            </a:extLst>
          </p:cNvPr>
          <p:cNvSpPr txBox="1"/>
          <p:nvPr/>
        </p:nvSpPr>
        <p:spPr>
          <a:xfrm>
            <a:off x="523240" y="425460"/>
            <a:ext cx="8097520" cy="3539430"/>
          </a:xfrm>
          <a:prstGeom prst="rect">
            <a:avLst/>
          </a:prstGeom>
          <a:noFill/>
        </p:spPr>
        <p:txBody>
          <a:bodyPr wrap="square">
            <a:spAutoFit/>
          </a:bodyPr>
          <a:lstStyle/>
          <a:p>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How Does God View Lying?</a:t>
            </a:r>
          </a:p>
          <a:p>
            <a:pPr algn="ctr"/>
            <a:endPar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algn="ctr"/>
            <a:endPar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Proverbs 19:9</a:t>
            </a:r>
          </a:p>
          <a:p>
            <a:pPr algn="ct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algn="ctr"/>
            <a:r>
              <a:rPr lang="en-US" sz="3600" dirty="0">
                <a:solidFill>
                  <a:schemeClr val="bg1"/>
                </a:solidFill>
                <a:latin typeface="Arial Narrow" panose="020B0606020202030204" pitchFamily="34" charset="0"/>
              </a:rPr>
              <a:t>A false witness will not go unpunished, and he who breathes out lies will perish.</a:t>
            </a:r>
            <a:endParaRPr lang="en-US" sz="24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858813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5151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AF4BBC-A94A-DD32-CD6E-08166DF72277}"/>
              </a:ext>
            </a:extLst>
          </p:cNvPr>
          <p:cNvPicPr>
            <a:picLocks noChangeAspect="1"/>
          </p:cNvPicPr>
          <p:nvPr/>
        </p:nvPicPr>
        <p:blipFill rotWithShape="1">
          <a:blip r:embed="rId2">
            <a:extLst>
              <a:ext uri="{28A0092B-C50C-407E-A947-70E740481C1C}">
                <a14:useLocalDpi xmlns:a14="http://schemas.microsoft.com/office/drawing/2010/main" val="0"/>
              </a:ext>
            </a:extLst>
          </a:blip>
          <a:srcRect l="10222"/>
          <a:stretch/>
        </p:blipFill>
        <p:spPr>
          <a:xfrm flipH="1">
            <a:off x="934720" y="0"/>
            <a:ext cx="8209280" cy="6858000"/>
          </a:xfrm>
          <a:prstGeom prst="rect">
            <a:avLst/>
          </a:prstGeom>
        </p:spPr>
      </p:pic>
      <p:sp>
        <p:nvSpPr>
          <p:cNvPr id="5" name="TextBox 4">
            <a:extLst>
              <a:ext uri="{FF2B5EF4-FFF2-40B4-BE49-F238E27FC236}">
                <a16:creationId xmlns:a16="http://schemas.microsoft.com/office/drawing/2014/main" id="{70E0A9ED-49D3-F774-5B2E-68B1E91F998C}"/>
              </a:ext>
            </a:extLst>
          </p:cNvPr>
          <p:cNvSpPr txBox="1"/>
          <p:nvPr/>
        </p:nvSpPr>
        <p:spPr>
          <a:xfrm>
            <a:off x="523240" y="425460"/>
            <a:ext cx="8097520" cy="6924973"/>
          </a:xfrm>
          <a:prstGeom prst="rect">
            <a:avLst/>
          </a:prstGeom>
          <a:noFill/>
        </p:spPr>
        <p:txBody>
          <a:bodyPr wrap="square">
            <a:spAutoFit/>
          </a:bodyPr>
          <a:lstStyle/>
          <a:p>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The Consequences of Dishonesty</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Damaged Reputation</a:t>
            </a:r>
          </a:p>
          <a:p>
            <a:pPr marL="1028700" lvl="1" indent="-5715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Don’t be the boy who cried “wolf!”</a:t>
            </a:r>
          </a:p>
          <a:p>
            <a:pPr marL="1028700" lvl="1" indent="-5715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Our reputation is valuable (Pr. 22:1)</a:t>
            </a:r>
          </a:p>
          <a:p>
            <a:pPr marL="1028700" lvl="1" indent="-5715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How will our reputation impact our evangelism? (1 Pet. 2:12)</a:t>
            </a:r>
          </a:p>
          <a:p>
            <a:pPr marL="1028700" lvl="1" indent="-571500">
              <a:buFontTx/>
              <a:buChar char="-"/>
            </a:pPr>
            <a:endParaRPr lang="en-US" sz="8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Guilty Conscience</a:t>
            </a:r>
          </a:p>
          <a:p>
            <a:pPr marL="914400" lvl="1"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Guilt is wearisome (Ps. 32:3-4) </a:t>
            </a:r>
          </a:p>
          <a:p>
            <a:pPr marL="914400" lvl="1" indent="-457200">
              <a:buFontTx/>
              <a:buChar char="-"/>
            </a:pPr>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r>
              <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Separation from God</a:t>
            </a:r>
          </a:p>
          <a:p>
            <a:pPr marL="914400" lvl="1" indent="-457200">
              <a:buFontTx/>
              <a:buChar char="-"/>
            </a:pPr>
            <a:r>
              <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God cannot dwell with sin                              (Ps. 101:7; Rev. 21:8)</a:t>
            </a:r>
          </a:p>
          <a:p>
            <a:pPr marL="914400" lvl="1" indent="-457200">
              <a:buFontTx/>
              <a:buChar char="-"/>
            </a:pPr>
            <a:endPar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lvl="1"/>
            <a:endPar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715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5151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7AF4BBC-A94A-DD32-CD6E-08166DF72277}"/>
              </a:ext>
            </a:extLst>
          </p:cNvPr>
          <p:cNvPicPr>
            <a:picLocks noChangeAspect="1"/>
          </p:cNvPicPr>
          <p:nvPr/>
        </p:nvPicPr>
        <p:blipFill rotWithShape="1">
          <a:blip r:embed="rId2">
            <a:extLst>
              <a:ext uri="{28A0092B-C50C-407E-A947-70E740481C1C}">
                <a14:useLocalDpi xmlns:a14="http://schemas.microsoft.com/office/drawing/2010/main" val="0"/>
              </a:ext>
            </a:extLst>
          </a:blip>
          <a:srcRect l="10222"/>
          <a:stretch/>
        </p:blipFill>
        <p:spPr>
          <a:xfrm flipH="1">
            <a:off x="934720" y="0"/>
            <a:ext cx="8209280" cy="6858000"/>
          </a:xfrm>
          <a:prstGeom prst="rect">
            <a:avLst/>
          </a:prstGeom>
        </p:spPr>
      </p:pic>
      <p:sp>
        <p:nvSpPr>
          <p:cNvPr id="5" name="TextBox 4">
            <a:extLst>
              <a:ext uri="{FF2B5EF4-FFF2-40B4-BE49-F238E27FC236}">
                <a16:creationId xmlns:a16="http://schemas.microsoft.com/office/drawing/2014/main" id="{70E0A9ED-49D3-F774-5B2E-68B1E91F998C}"/>
              </a:ext>
            </a:extLst>
          </p:cNvPr>
          <p:cNvSpPr txBox="1"/>
          <p:nvPr/>
        </p:nvSpPr>
        <p:spPr>
          <a:xfrm>
            <a:off x="523240" y="425460"/>
            <a:ext cx="8097520" cy="5355312"/>
          </a:xfrm>
          <a:prstGeom prst="rect">
            <a:avLst/>
          </a:prstGeom>
          <a:noFill/>
        </p:spPr>
        <p:txBody>
          <a:bodyPr wrap="square">
            <a:spAutoFit/>
          </a:bodyPr>
          <a:lstStyle/>
          <a:p>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Overcoming Dishonesty – Eph. 4:25</a:t>
            </a:r>
          </a:p>
          <a:p>
            <a:endParaRPr lang="en-US" sz="8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571500" indent="-571500">
              <a:buFont typeface="Arial" panose="020B0604020202020204" pitchFamily="34" charset="0"/>
              <a:buChar char="•"/>
            </a:pPr>
            <a:r>
              <a:rPr lang="en-US" sz="36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Put Away Dishonesty (25a)</a:t>
            </a:r>
          </a:p>
          <a:p>
            <a:pPr marL="571500" indent="-571500">
              <a:buFont typeface="Arial" panose="020B0604020202020204" pitchFamily="34" charset="0"/>
              <a:buChar char="•"/>
            </a:pPr>
            <a:endParaRPr lang="en-US" sz="9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Being a Christian means committing to a pursuit of Christ-like character                         (Gal. 2:20-21; 5:22-24)</a:t>
            </a:r>
          </a:p>
          <a:p>
            <a:pPr marL="914400" lvl="1" indent="-457200">
              <a:buFontTx/>
              <a:buChar char="-"/>
            </a:pPr>
            <a:endParaRPr lang="en-US" sz="9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marL="914400" lvl="1" indent="-457200">
              <a:buFontTx/>
              <a:buChar char="-"/>
            </a:pPr>
            <a:r>
              <a:rPr lang="en-US" sz="3600" dirty="0">
                <a:solidFill>
                  <a:schemeClr val="bg1"/>
                </a:solidFill>
                <a:latin typeface="Arial Narrow" panose="020B0606020202030204" pitchFamily="34" charset="0"/>
                <a:ea typeface="Calibri" panose="020F0502020204030204" pitchFamily="34" charset="0"/>
                <a:cs typeface="Times New Roman" panose="02020603050405020304" pitchFamily="18" charset="0"/>
              </a:rPr>
              <a:t>Out with the old and in with the new           (Eph. 4:21-24)</a:t>
            </a:r>
          </a:p>
          <a:p>
            <a:pPr marL="1028700" lvl="1" indent="-571500">
              <a:buFont typeface="Arial" panose="020B0604020202020204" pitchFamily="34" charset="0"/>
              <a:buChar char="•"/>
            </a:pPr>
            <a:endParaRPr lang="en-US" sz="3200"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a:p>
            <a:pPr lvl="1"/>
            <a:endParaRPr lang="en-US" sz="3200" b="1" dirty="0">
              <a:solidFill>
                <a:schemeClr val="bg1"/>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564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403</Words>
  <Application>Microsoft Office PowerPoint</Application>
  <PresentationFormat>On-screen Show (4:3)</PresentationFormat>
  <Paragraphs>78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7</cp:revision>
  <dcterms:created xsi:type="dcterms:W3CDTF">2022-06-12T10:51:20Z</dcterms:created>
  <dcterms:modified xsi:type="dcterms:W3CDTF">2022-06-12T12:28:40Z</dcterms:modified>
</cp:coreProperties>
</file>