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7" r:id="rId2"/>
    <p:sldId id="256" r:id="rId3"/>
    <p:sldId id="258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embeddedFontLst>
    <p:embeddedFont>
      <p:font typeface="Aharoni" panose="02010803020104030203" pitchFamily="2" charset="-79"/>
      <p:bold r:id="rId13"/>
    </p:embeddedFon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elawik Light" panose="020B0502040204020203" pitchFamily="34" charset="0"/>
      <p:regular r:id="rId24"/>
    </p:embeddedFont>
    <p:embeddedFont>
      <p:font typeface="Selawik Semibold" panose="020B0702040204020203" pitchFamily="34" charset="0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F30"/>
    <a:srgbClr val="554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80F2C-023C-4FB7-9D70-C931763333BF}" v="46" dt="2022-06-17T02:33:0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ton McDaniel" userId="c38aaa1114ea9ebd" providerId="LiveId" clId="{6CF80F2C-023C-4FB7-9D70-C931763333BF}"/>
    <pc:docChg chg="undo custSel addSld delSld modSld sldOrd modMainMaster">
      <pc:chgData name="Colton McDaniel" userId="c38aaa1114ea9ebd" providerId="LiveId" clId="{6CF80F2C-023C-4FB7-9D70-C931763333BF}" dt="2022-06-19T11:22:39.390" v="316" actId="403"/>
      <pc:docMkLst>
        <pc:docMk/>
      </pc:docMkLst>
      <pc:sldChg chg="addSp delSp modSp mod setBg">
        <pc:chgData name="Colton McDaniel" userId="c38aaa1114ea9ebd" providerId="LiveId" clId="{6CF80F2C-023C-4FB7-9D70-C931763333BF}" dt="2022-06-17T01:46:26.005" v="296" actId="478"/>
        <pc:sldMkLst>
          <pc:docMk/>
          <pc:sldMk cId="2005004540" sldId="256"/>
        </pc:sldMkLst>
        <pc:spChg chg="mod">
          <ac:chgData name="Colton McDaniel" userId="c38aaa1114ea9ebd" providerId="LiveId" clId="{6CF80F2C-023C-4FB7-9D70-C931763333BF}" dt="2022-06-17T01:26:23.181" v="35" actId="1036"/>
          <ac:spMkLst>
            <pc:docMk/>
            <pc:sldMk cId="2005004540" sldId="256"/>
            <ac:spMk id="2" creationId="{06655574-DB70-290A-F623-6F41B9BB9703}"/>
          </ac:spMkLst>
        </pc:spChg>
        <pc:spChg chg="del mod">
          <ac:chgData name="Colton McDaniel" userId="c38aaa1114ea9ebd" providerId="LiveId" clId="{6CF80F2C-023C-4FB7-9D70-C931763333BF}" dt="2022-06-17T01:46:20.154" v="294" actId="478"/>
          <ac:spMkLst>
            <pc:docMk/>
            <pc:sldMk cId="2005004540" sldId="256"/>
            <ac:spMk id="3" creationId="{EB686CE6-41F6-F047-FC8A-708E0895A64B}"/>
          </ac:spMkLst>
        </pc:spChg>
        <pc:spChg chg="add del mod">
          <ac:chgData name="Colton McDaniel" userId="c38aaa1114ea9ebd" providerId="LiveId" clId="{6CF80F2C-023C-4FB7-9D70-C931763333BF}" dt="2022-06-17T01:46:26.005" v="296" actId="478"/>
          <ac:spMkLst>
            <pc:docMk/>
            <pc:sldMk cId="2005004540" sldId="256"/>
            <ac:spMk id="6" creationId="{B9D7B0DD-E5B3-B940-66A2-CC6290EA667D}"/>
          </ac:spMkLst>
        </pc:spChg>
        <pc:spChg chg="add mod">
          <ac:chgData name="Colton McDaniel" userId="c38aaa1114ea9ebd" providerId="LiveId" clId="{6CF80F2C-023C-4FB7-9D70-C931763333BF}" dt="2022-06-17T01:46:20.549" v="295"/>
          <ac:spMkLst>
            <pc:docMk/>
            <pc:sldMk cId="2005004540" sldId="256"/>
            <ac:spMk id="7" creationId="{394F09B4-FFC2-F2C0-39A5-79EE569A06F7}"/>
          </ac:spMkLst>
        </pc:spChg>
        <pc:picChg chg="mod modCrop">
          <ac:chgData name="Colton McDaniel" userId="c38aaa1114ea9ebd" providerId="LiveId" clId="{6CF80F2C-023C-4FB7-9D70-C931763333BF}" dt="2022-06-17T01:23:51.390" v="25" actId="1076"/>
          <ac:picMkLst>
            <pc:docMk/>
            <pc:sldMk cId="2005004540" sldId="256"/>
            <ac:picMk id="5" creationId="{22CB2656-EA55-4059-863A-A7F78497A920}"/>
          </ac:picMkLst>
        </pc:picChg>
      </pc:sldChg>
      <pc:sldChg chg="addSp delSp modSp mod modTransition setBg">
        <pc:chgData name="Colton McDaniel" userId="c38aaa1114ea9ebd" providerId="LiveId" clId="{6CF80F2C-023C-4FB7-9D70-C931763333BF}" dt="2022-06-17T01:39:07.504" v="256"/>
        <pc:sldMkLst>
          <pc:docMk/>
          <pc:sldMk cId="769717312" sldId="258"/>
        </pc:sldMkLst>
        <pc:spChg chg="mod">
          <ac:chgData name="Colton McDaniel" userId="c38aaa1114ea9ebd" providerId="LiveId" clId="{6CF80F2C-023C-4FB7-9D70-C931763333BF}" dt="2022-06-17T01:31:33.865" v="169" actId="1036"/>
          <ac:spMkLst>
            <pc:docMk/>
            <pc:sldMk cId="769717312" sldId="258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31:13.346" v="164" actId="1038"/>
          <ac:spMkLst>
            <pc:docMk/>
            <pc:sldMk cId="769717312" sldId="258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4:34.571" v="27" actId="478"/>
          <ac:picMkLst>
            <pc:docMk/>
            <pc:sldMk cId="769717312" sldId="258"/>
            <ac:picMk id="5" creationId="{22CB2656-EA55-4059-863A-A7F78497A920}"/>
          </ac:picMkLst>
        </pc:picChg>
        <pc:picChg chg="add mod ord">
          <ac:chgData name="Colton McDaniel" userId="c38aaa1114ea9ebd" providerId="LiveId" clId="{6CF80F2C-023C-4FB7-9D70-C931763333BF}" dt="2022-06-17T01:26:14.770" v="34" actId="1076"/>
          <ac:picMkLst>
            <pc:docMk/>
            <pc:sldMk cId="769717312" sldId="258"/>
            <ac:picMk id="6" creationId="{F2AFCA4C-70B8-E03A-2EB1-5D17D7EFA28A}"/>
          </ac:picMkLst>
        </pc:picChg>
      </pc:sldChg>
      <pc:sldChg chg="addSp delSp modSp mod modTransition">
        <pc:chgData name="Colton McDaniel" userId="c38aaa1114ea9ebd" providerId="LiveId" clId="{6CF80F2C-023C-4FB7-9D70-C931763333BF}" dt="2022-06-17T01:39:14.962" v="257"/>
        <pc:sldMkLst>
          <pc:docMk/>
          <pc:sldMk cId="203812082" sldId="260"/>
        </pc:sldMkLst>
        <pc:spChg chg="del mod">
          <ac:chgData name="Colton McDaniel" userId="c38aaa1114ea9ebd" providerId="LiveId" clId="{6CF80F2C-023C-4FB7-9D70-C931763333BF}" dt="2022-06-17T01:31:56.335" v="171" actId="478"/>
          <ac:spMkLst>
            <pc:docMk/>
            <pc:sldMk cId="203812082" sldId="260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32:51.043" v="214" actId="1036"/>
          <ac:spMkLst>
            <pc:docMk/>
            <pc:sldMk cId="203812082" sldId="260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33:14.169" v="216" actId="1036"/>
          <ac:spMkLst>
            <pc:docMk/>
            <pc:sldMk cId="203812082" sldId="260"/>
            <ac:spMk id="7" creationId="{806D7DCB-06A7-FF31-4BE6-02496431F1FD}"/>
          </ac:spMkLst>
        </pc:spChg>
        <pc:spChg chg="add mod">
          <ac:chgData name="Colton McDaniel" userId="c38aaa1114ea9ebd" providerId="LiveId" clId="{6CF80F2C-023C-4FB7-9D70-C931763333BF}" dt="2022-06-17T01:31:52.489" v="170"/>
          <ac:spMkLst>
            <pc:docMk/>
            <pc:sldMk cId="203812082" sldId="260"/>
            <ac:spMk id="8" creationId="{F26B43C9-6401-D47A-69B8-8AAA5CDDB03E}"/>
          </ac:spMkLst>
        </pc:spChg>
        <pc:spChg chg="add del mod">
          <ac:chgData name="Colton McDaniel" userId="c38aaa1114ea9ebd" providerId="LiveId" clId="{6CF80F2C-023C-4FB7-9D70-C931763333BF}" dt="2022-06-17T01:32:03.665" v="172" actId="478"/>
          <ac:spMkLst>
            <pc:docMk/>
            <pc:sldMk cId="203812082" sldId="260"/>
            <ac:spMk id="9" creationId="{92B6883C-8EDC-B312-B435-BC8A1771D2CC}"/>
          </ac:spMkLst>
        </pc:spChg>
        <pc:picChg chg="del mod">
          <ac:chgData name="Colton McDaniel" userId="c38aaa1114ea9ebd" providerId="LiveId" clId="{6CF80F2C-023C-4FB7-9D70-C931763333BF}" dt="2022-06-17T01:26:47.661" v="36" actId="478"/>
          <ac:picMkLst>
            <pc:docMk/>
            <pc:sldMk cId="203812082" sldId="260"/>
            <ac:picMk id="5" creationId="{22CB2656-EA55-4059-863A-A7F78497A920}"/>
          </ac:picMkLst>
        </pc:picChg>
        <pc:picChg chg="add mod ord">
          <ac:chgData name="Colton McDaniel" userId="c38aaa1114ea9ebd" providerId="LiveId" clId="{6CF80F2C-023C-4FB7-9D70-C931763333BF}" dt="2022-06-17T01:32:42.565" v="180" actId="167"/>
          <ac:picMkLst>
            <pc:docMk/>
            <pc:sldMk cId="203812082" sldId="260"/>
            <ac:picMk id="6" creationId="{C439F5E3-35E7-4DB9-520D-A1BE1559BF86}"/>
          </ac:picMkLst>
        </pc:picChg>
      </pc:sldChg>
      <pc:sldChg chg="addSp delSp modSp mod modTransition">
        <pc:chgData name="Colton McDaniel" userId="c38aaa1114ea9ebd" providerId="LiveId" clId="{6CF80F2C-023C-4FB7-9D70-C931763333BF}" dt="2022-06-19T11:22:01.374" v="308" actId="403"/>
        <pc:sldMkLst>
          <pc:docMk/>
          <pc:sldMk cId="1146194547" sldId="261"/>
        </pc:sldMkLst>
        <pc:spChg chg="del mod">
          <ac:chgData name="Colton McDaniel" userId="c38aaa1114ea9ebd" providerId="LiveId" clId="{6CF80F2C-023C-4FB7-9D70-C931763333BF}" dt="2022-06-17T01:33:27.605" v="218" actId="478"/>
          <ac:spMkLst>
            <pc:docMk/>
            <pc:sldMk cId="1146194547" sldId="261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34:22.211" v="224" actId="1076"/>
          <ac:spMkLst>
            <pc:docMk/>
            <pc:sldMk cId="1146194547" sldId="261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9T11:22:01.374" v="308" actId="403"/>
          <ac:spMkLst>
            <pc:docMk/>
            <pc:sldMk cId="1146194547" sldId="261"/>
            <ac:spMk id="7" creationId="{806D7DCB-06A7-FF31-4BE6-02496431F1FD}"/>
          </ac:spMkLst>
        </pc:spChg>
        <pc:spChg chg="add del mod">
          <ac:chgData name="Colton McDaniel" userId="c38aaa1114ea9ebd" providerId="LiveId" clId="{6CF80F2C-023C-4FB7-9D70-C931763333BF}" dt="2022-06-17T01:33:32.995" v="220" actId="478"/>
          <ac:spMkLst>
            <pc:docMk/>
            <pc:sldMk cId="1146194547" sldId="261"/>
            <ac:spMk id="9" creationId="{A57F9ED0-5090-9CFC-F106-B94C5FFB6B98}"/>
          </ac:spMkLst>
        </pc:spChg>
        <pc:spChg chg="add mod">
          <ac:chgData name="Colton McDaniel" userId="c38aaa1114ea9ebd" providerId="LiveId" clId="{6CF80F2C-023C-4FB7-9D70-C931763333BF}" dt="2022-06-17T01:33:28.727" v="219"/>
          <ac:spMkLst>
            <pc:docMk/>
            <pc:sldMk cId="1146194547" sldId="261"/>
            <ac:spMk id="10" creationId="{F4781D4D-474D-D621-93DB-94272F5E6B72}"/>
          </ac:spMkLst>
        </pc:spChg>
        <pc:picChg chg="del mod">
          <ac:chgData name="Colton McDaniel" userId="c38aaa1114ea9ebd" providerId="LiveId" clId="{6CF80F2C-023C-4FB7-9D70-C931763333BF}" dt="2022-06-17T01:26:53.869" v="38" actId="478"/>
          <ac:picMkLst>
            <pc:docMk/>
            <pc:sldMk cId="1146194547" sldId="261"/>
            <ac:picMk id="5" creationId="{22CB2656-EA55-4059-863A-A7F78497A920}"/>
          </ac:picMkLst>
        </pc:picChg>
        <pc:picChg chg="add mod ord">
          <ac:chgData name="Colton McDaniel" userId="c38aaa1114ea9ebd" providerId="LiveId" clId="{6CF80F2C-023C-4FB7-9D70-C931763333BF}" dt="2022-06-17T01:33:24.530" v="217" actId="167"/>
          <ac:picMkLst>
            <pc:docMk/>
            <pc:sldMk cId="1146194547" sldId="261"/>
            <ac:picMk id="8" creationId="{121FFC90-8CAC-DEC6-7532-07C249F78E12}"/>
          </ac:picMkLst>
        </pc:picChg>
        <pc:cxnChg chg="mod">
          <ac:chgData name="Colton McDaniel" userId="c38aaa1114ea9ebd" providerId="LiveId" clId="{6CF80F2C-023C-4FB7-9D70-C931763333BF}" dt="2022-06-17T01:34:22.211" v="224" actId="1076"/>
          <ac:cxnSpMkLst>
            <pc:docMk/>
            <pc:sldMk cId="1146194547" sldId="261"/>
            <ac:cxnSpMk id="6" creationId="{799E0E58-7C4F-DC9C-2AF2-37C71B053396}"/>
          </ac:cxnSpMkLst>
        </pc:cxnChg>
      </pc:sldChg>
      <pc:sldChg chg="addSp delSp modSp del mod">
        <pc:chgData name="Colton McDaniel" userId="c38aaa1114ea9ebd" providerId="LiveId" clId="{6CF80F2C-023C-4FB7-9D70-C931763333BF}" dt="2022-06-17T01:35:44.764" v="230" actId="47"/>
        <pc:sldMkLst>
          <pc:docMk/>
          <pc:sldMk cId="462148421" sldId="262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62148421" sldId="262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62148421" sldId="262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62148421" sldId="262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6:59.672" v="40" actId="478"/>
          <ac:picMkLst>
            <pc:docMk/>
            <pc:sldMk cId="462148421" sldId="262"/>
            <ac:picMk id="5" creationId="{22CB2656-EA55-4059-863A-A7F78497A920}"/>
          </ac:picMkLst>
        </pc:picChg>
        <pc:picChg chg="add mod">
          <ac:chgData name="Colton McDaniel" userId="c38aaa1114ea9ebd" providerId="LiveId" clId="{6CF80F2C-023C-4FB7-9D70-C931763333BF}" dt="2022-06-17T01:27:00.475" v="41"/>
          <ac:picMkLst>
            <pc:docMk/>
            <pc:sldMk cId="462148421" sldId="262"/>
            <ac:picMk id="8" creationId="{31B9AAE9-EE70-0D80-AB14-39DA7150F492}"/>
          </ac:picMkLst>
        </pc:picChg>
        <pc:cxnChg chg="mod">
          <ac:chgData name="Colton McDaniel" userId="c38aaa1114ea9ebd" providerId="LiveId" clId="{6CF80F2C-023C-4FB7-9D70-C931763333BF}" dt="2022-06-17T01:22:01.763" v="0"/>
          <ac:cxnSpMkLst>
            <pc:docMk/>
            <pc:sldMk cId="462148421" sldId="262"/>
            <ac:cxnSpMk id="6" creationId="{799E0E58-7C4F-DC9C-2AF2-37C71B053396}"/>
          </ac:cxnSpMkLst>
        </pc:cxnChg>
      </pc:sldChg>
      <pc:sldChg chg="modSp del">
        <pc:chgData name="Colton McDaniel" userId="c38aaa1114ea9ebd" providerId="LiveId" clId="{6CF80F2C-023C-4FB7-9D70-C931763333BF}" dt="2022-06-17T01:27:58.771" v="50" actId="47"/>
        <pc:sldMkLst>
          <pc:docMk/>
          <pc:sldMk cId="4012066116" sldId="263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012066116" sldId="263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012066116" sldId="263"/>
            <ac:spMk id="3" creationId="{EB686CE6-41F6-F047-FC8A-708E0895A64B}"/>
          </ac:spMkLst>
        </pc:spChg>
        <pc:picChg chg="mod">
          <ac:chgData name="Colton McDaniel" userId="c38aaa1114ea9ebd" providerId="LiveId" clId="{6CF80F2C-023C-4FB7-9D70-C931763333BF}" dt="2022-06-17T01:22:01.763" v="0"/>
          <ac:picMkLst>
            <pc:docMk/>
            <pc:sldMk cId="4012066116" sldId="263"/>
            <ac:picMk id="5" creationId="{22CB2656-EA55-4059-863A-A7F78497A920}"/>
          </ac:picMkLst>
        </pc:picChg>
      </pc:sldChg>
      <pc:sldChg chg="modSp del">
        <pc:chgData name="Colton McDaniel" userId="c38aaa1114ea9ebd" providerId="LiveId" clId="{6CF80F2C-023C-4FB7-9D70-C931763333BF}" dt="2022-06-17T01:28:26.628" v="55" actId="47"/>
        <pc:sldMkLst>
          <pc:docMk/>
          <pc:sldMk cId="1843092513" sldId="265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1843092513" sldId="265"/>
            <ac:spMk id="4" creationId="{3407CFC9-89FB-9AEB-DA93-5C35EAE6175B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1843092513" sldId="265"/>
            <ac:spMk id="8" creationId="{351488FA-609C-342E-F119-B985C324FAAF}"/>
          </ac:spMkLst>
        </pc:spChg>
        <pc:picChg chg="mod">
          <ac:chgData name="Colton McDaniel" userId="c38aaa1114ea9ebd" providerId="LiveId" clId="{6CF80F2C-023C-4FB7-9D70-C931763333BF}" dt="2022-06-17T01:22:01.763" v="0"/>
          <ac:picMkLst>
            <pc:docMk/>
            <pc:sldMk cId="1843092513" sldId="265"/>
            <ac:picMk id="7" creationId="{D098E714-70AF-1220-0733-863373CB9100}"/>
          </ac:picMkLst>
        </pc:picChg>
      </pc:sldChg>
      <pc:sldChg chg="addSp delSp modSp del mod">
        <pc:chgData name="Colton McDaniel" userId="c38aaa1114ea9ebd" providerId="LiveId" clId="{6CF80F2C-023C-4FB7-9D70-C931763333BF}" dt="2022-06-17T01:37:22.186" v="243" actId="47"/>
        <pc:sldMkLst>
          <pc:docMk/>
          <pc:sldMk cId="38141772" sldId="266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8141772" sldId="266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8141772" sldId="266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8141772" sldId="266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7:09.787" v="42" actId="478"/>
          <ac:picMkLst>
            <pc:docMk/>
            <pc:sldMk cId="38141772" sldId="266"/>
            <ac:picMk id="5" creationId="{22CB2656-EA55-4059-863A-A7F78497A920}"/>
          </ac:picMkLst>
        </pc:picChg>
        <pc:picChg chg="add mod">
          <ac:chgData name="Colton McDaniel" userId="c38aaa1114ea9ebd" providerId="LiveId" clId="{6CF80F2C-023C-4FB7-9D70-C931763333BF}" dt="2022-06-17T01:27:10.323" v="43"/>
          <ac:picMkLst>
            <pc:docMk/>
            <pc:sldMk cId="38141772" sldId="266"/>
            <ac:picMk id="8" creationId="{4C839CA0-6E17-ABA4-F89A-0730428624BF}"/>
          </ac:picMkLst>
        </pc:picChg>
        <pc:cxnChg chg="mod">
          <ac:chgData name="Colton McDaniel" userId="c38aaa1114ea9ebd" providerId="LiveId" clId="{6CF80F2C-023C-4FB7-9D70-C931763333BF}" dt="2022-06-17T01:22:01.763" v="0"/>
          <ac:cxnSpMkLst>
            <pc:docMk/>
            <pc:sldMk cId="38141772" sldId="266"/>
            <ac:cxnSpMk id="6" creationId="{799E0E58-7C4F-DC9C-2AF2-37C71B053396}"/>
          </ac:cxnSpMkLst>
        </pc:cxnChg>
      </pc:sldChg>
      <pc:sldChg chg="addSp delSp modSp del mod">
        <pc:chgData name="Colton McDaniel" userId="c38aaa1114ea9ebd" providerId="LiveId" clId="{6CF80F2C-023C-4FB7-9D70-C931763333BF}" dt="2022-06-17T01:37:38.385" v="245" actId="47"/>
        <pc:sldMkLst>
          <pc:docMk/>
          <pc:sldMk cId="455890892" sldId="267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55890892" sldId="267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55890892" sldId="267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455890892" sldId="267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7:13.702" v="44" actId="478"/>
          <ac:picMkLst>
            <pc:docMk/>
            <pc:sldMk cId="455890892" sldId="267"/>
            <ac:picMk id="5" creationId="{22CB2656-EA55-4059-863A-A7F78497A920}"/>
          </ac:picMkLst>
        </pc:picChg>
        <pc:picChg chg="add mod">
          <ac:chgData name="Colton McDaniel" userId="c38aaa1114ea9ebd" providerId="LiveId" clId="{6CF80F2C-023C-4FB7-9D70-C931763333BF}" dt="2022-06-17T01:27:14.132" v="45"/>
          <ac:picMkLst>
            <pc:docMk/>
            <pc:sldMk cId="455890892" sldId="267"/>
            <ac:picMk id="8" creationId="{9BA15B0A-A189-9F84-1715-9C450E0C0492}"/>
          </ac:picMkLst>
        </pc:picChg>
        <pc:cxnChg chg="mod">
          <ac:chgData name="Colton McDaniel" userId="c38aaa1114ea9ebd" providerId="LiveId" clId="{6CF80F2C-023C-4FB7-9D70-C931763333BF}" dt="2022-06-17T01:22:01.763" v="0"/>
          <ac:cxnSpMkLst>
            <pc:docMk/>
            <pc:sldMk cId="455890892" sldId="267"/>
            <ac:cxnSpMk id="6" creationId="{799E0E58-7C4F-DC9C-2AF2-37C71B053396}"/>
          </ac:cxnSpMkLst>
        </pc:cxnChg>
      </pc:sldChg>
      <pc:sldChg chg="addSp delSp modSp del mod">
        <pc:chgData name="Colton McDaniel" userId="c38aaa1114ea9ebd" providerId="LiveId" clId="{6CF80F2C-023C-4FB7-9D70-C931763333BF}" dt="2022-06-17T01:37:53.562" v="248" actId="47"/>
        <pc:sldMkLst>
          <pc:docMk/>
          <pc:sldMk cId="258959680" sldId="268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258959680" sldId="268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258959680" sldId="268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258959680" sldId="268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7:17.501" v="46" actId="478"/>
          <ac:picMkLst>
            <pc:docMk/>
            <pc:sldMk cId="258959680" sldId="268"/>
            <ac:picMk id="5" creationId="{22CB2656-EA55-4059-863A-A7F78497A920}"/>
          </ac:picMkLst>
        </pc:picChg>
        <pc:picChg chg="add mod">
          <ac:chgData name="Colton McDaniel" userId="c38aaa1114ea9ebd" providerId="LiveId" clId="{6CF80F2C-023C-4FB7-9D70-C931763333BF}" dt="2022-06-17T01:27:18.012" v="47"/>
          <ac:picMkLst>
            <pc:docMk/>
            <pc:sldMk cId="258959680" sldId="268"/>
            <ac:picMk id="8" creationId="{236C37B2-BC75-A93E-8687-C82A31B890AA}"/>
          </ac:picMkLst>
        </pc:picChg>
        <pc:cxnChg chg="mod">
          <ac:chgData name="Colton McDaniel" userId="c38aaa1114ea9ebd" providerId="LiveId" clId="{6CF80F2C-023C-4FB7-9D70-C931763333BF}" dt="2022-06-17T01:22:01.763" v="0"/>
          <ac:cxnSpMkLst>
            <pc:docMk/>
            <pc:sldMk cId="258959680" sldId="268"/>
            <ac:cxnSpMk id="6" creationId="{799E0E58-7C4F-DC9C-2AF2-37C71B053396}"/>
          </ac:cxnSpMkLst>
        </pc:cxnChg>
      </pc:sldChg>
      <pc:sldChg chg="addSp delSp modSp del mod">
        <pc:chgData name="Colton McDaniel" userId="c38aaa1114ea9ebd" providerId="LiveId" clId="{6CF80F2C-023C-4FB7-9D70-C931763333BF}" dt="2022-06-17T01:38:35.319" v="255" actId="47"/>
        <pc:sldMkLst>
          <pc:docMk/>
          <pc:sldMk cId="3708745065" sldId="269"/>
        </pc:sldMkLst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708745065" sldId="269"/>
            <ac:spMk id="2" creationId="{06655574-DB70-290A-F623-6F41B9BB9703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708745065" sldId="269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k cId="3708745065" sldId="269"/>
            <ac:spMk id="7" creationId="{806D7DCB-06A7-FF31-4BE6-02496431F1FD}"/>
          </ac:spMkLst>
        </pc:spChg>
        <pc:picChg chg="del mod">
          <ac:chgData name="Colton McDaniel" userId="c38aaa1114ea9ebd" providerId="LiveId" clId="{6CF80F2C-023C-4FB7-9D70-C931763333BF}" dt="2022-06-17T01:27:21.892" v="48" actId="478"/>
          <ac:picMkLst>
            <pc:docMk/>
            <pc:sldMk cId="3708745065" sldId="269"/>
            <ac:picMk id="5" creationId="{22CB2656-EA55-4059-863A-A7F78497A920}"/>
          </ac:picMkLst>
        </pc:picChg>
        <pc:picChg chg="add mod">
          <ac:chgData name="Colton McDaniel" userId="c38aaa1114ea9ebd" providerId="LiveId" clId="{6CF80F2C-023C-4FB7-9D70-C931763333BF}" dt="2022-06-17T01:27:22.509" v="49"/>
          <ac:picMkLst>
            <pc:docMk/>
            <pc:sldMk cId="3708745065" sldId="269"/>
            <ac:picMk id="8" creationId="{28F5E687-B258-83E2-61D4-1D48B71A651D}"/>
          </ac:picMkLst>
        </pc:picChg>
        <pc:cxnChg chg="mod">
          <ac:chgData name="Colton McDaniel" userId="c38aaa1114ea9ebd" providerId="LiveId" clId="{6CF80F2C-023C-4FB7-9D70-C931763333BF}" dt="2022-06-17T01:22:01.763" v="0"/>
          <ac:cxnSpMkLst>
            <pc:docMk/>
            <pc:sldMk cId="3708745065" sldId="269"/>
            <ac:cxnSpMk id="6" creationId="{799E0E58-7C4F-DC9C-2AF2-37C71B053396}"/>
          </ac:cxnSpMkLst>
        </pc:cxnChg>
      </pc:sldChg>
      <pc:sldChg chg="modSp add del ord modTransition">
        <pc:chgData name="Colton McDaniel" userId="c38aaa1114ea9ebd" providerId="LiveId" clId="{6CF80F2C-023C-4FB7-9D70-C931763333BF}" dt="2022-06-17T01:44:01.777" v="273" actId="47"/>
        <pc:sldMkLst>
          <pc:docMk/>
          <pc:sldMk cId="4140683944" sldId="270"/>
        </pc:sldMkLst>
        <pc:spChg chg="mod">
          <ac:chgData name="Colton McDaniel" userId="c38aaa1114ea9ebd" providerId="LiveId" clId="{6CF80F2C-023C-4FB7-9D70-C931763333BF}" dt="2022-06-17T01:43:31.209" v="272" actId="962"/>
          <ac:spMkLst>
            <pc:docMk/>
            <pc:sldMk cId="4140683944" sldId="270"/>
            <ac:spMk id="2" creationId="{06655574-DB70-290A-F623-6F41B9BB9703}"/>
          </ac:spMkLst>
        </pc:spChg>
      </pc:sldChg>
      <pc:sldChg chg="modSp add mod modTransition modAnim">
        <pc:chgData name="Colton McDaniel" userId="c38aaa1114ea9ebd" providerId="LiveId" clId="{6CF80F2C-023C-4FB7-9D70-C931763333BF}" dt="2022-06-19T11:22:12.995" v="310" actId="403"/>
        <pc:sldMkLst>
          <pc:docMk/>
          <pc:sldMk cId="2552628892" sldId="271"/>
        </pc:sldMkLst>
        <pc:spChg chg="mod">
          <ac:chgData name="Colton McDaniel" userId="c38aaa1114ea9ebd" providerId="LiveId" clId="{6CF80F2C-023C-4FB7-9D70-C931763333BF}" dt="2022-06-17T01:35:34.040" v="226"/>
          <ac:spMkLst>
            <pc:docMk/>
            <pc:sldMk cId="2552628892" sldId="271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9T11:22:12.995" v="310" actId="403"/>
          <ac:spMkLst>
            <pc:docMk/>
            <pc:sldMk cId="2552628892" sldId="271"/>
            <ac:spMk id="7" creationId="{806D7DCB-06A7-FF31-4BE6-02496431F1FD}"/>
          </ac:spMkLst>
        </pc:spChg>
      </pc:sldChg>
      <pc:sldChg chg="addSp delSp modSp add mod modTransition">
        <pc:chgData name="Colton McDaniel" userId="c38aaa1114ea9ebd" providerId="LiveId" clId="{6CF80F2C-023C-4FB7-9D70-C931763333BF}" dt="2022-06-19T11:21:32.127" v="306" actId="404"/>
        <pc:sldMkLst>
          <pc:docMk/>
          <pc:sldMk cId="73711756" sldId="272"/>
        </pc:sldMkLst>
        <pc:spChg chg="add del mod">
          <ac:chgData name="Colton McDaniel" userId="c38aaa1114ea9ebd" providerId="LiveId" clId="{6CF80F2C-023C-4FB7-9D70-C931763333BF}" dt="2022-06-17T01:37:14.762" v="241" actId="478"/>
          <ac:spMkLst>
            <pc:docMk/>
            <pc:sldMk cId="73711756" sldId="272"/>
            <ac:spMk id="3" creationId="{D77BCF83-A21F-4D18-D1AD-49619E0E4E32}"/>
          </ac:spMkLst>
        </pc:spChg>
        <pc:spChg chg="mod">
          <ac:chgData name="Colton McDaniel" userId="c38aaa1114ea9ebd" providerId="LiveId" clId="{6CF80F2C-023C-4FB7-9D70-C931763333BF}" dt="2022-06-19T11:21:32.127" v="306" actId="404"/>
          <ac:spMkLst>
            <pc:docMk/>
            <pc:sldMk cId="73711756" sldId="272"/>
            <ac:spMk id="7" creationId="{806D7DCB-06A7-FF31-4BE6-02496431F1FD}"/>
          </ac:spMkLst>
        </pc:spChg>
        <pc:spChg chg="add del mod">
          <ac:chgData name="Colton McDaniel" userId="c38aaa1114ea9ebd" providerId="LiveId" clId="{6CF80F2C-023C-4FB7-9D70-C931763333BF}" dt="2022-06-17T01:36:10.829" v="233"/>
          <ac:spMkLst>
            <pc:docMk/>
            <pc:sldMk cId="73711756" sldId="272"/>
            <ac:spMk id="9" creationId="{5C6FB0D0-8DA3-4928-02BB-DE775AB2E1D4}"/>
          </ac:spMkLst>
        </pc:spChg>
        <pc:spChg chg="add mod">
          <ac:chgData name="Colton McDaniel" userId="c38aaa1114ea9ebd" providerId="LiveId" clId="{6CF80F2C-023C-4FB7-9D70-C931763333BF}" dt="2022-06-17T01:36:49.763" v="240" actId="1076"/>
          <ac:spMkLst>
            <pc:docMk/>
            <pc:sldMk cId="73711756" sldId="272"/>
            <ac:spMk id="11" creationId="{4C970E30-2B9E-49CE-F83A-3512B5405271}"/>
          </ac:spMkLst>
        </pc:spChg>
      </pc:sldChg>
      <pc:sldChg chg="modSp add mod modTransition">
        <pc:chgData name="Colton McDaniel" userId="c38aaa1114ea9ebd" providerId="LiveId" clId="{6CF80F2C-023C-4FB7-9D70-C931763333BF}" dt="2022-06-19T11:22:23.023" v="312" actId="404"/>
        <pc:sldMkLst>
          <pc:docMk/>
          <pc:sldMk cId="152036639" sldId="273"/>
        </pc:sldMkLst>
        <pc:spChg chg="mod">
          <ac:chgData name="Colton McDaniel" userId="c38aaa1114ea9ebd" providerId="LiveId" clId="{6CF80F2C-023C-4FB7-9D70-C931763333BF}" dt="2022-06-19T11:22:23.023" v="312" actId="404"/>
          <ac:spMkLst>
            <pc:docMk/>
            <pc:sldMk cId="152036639" sldId="273"/>
            <ac:spMk id="7" creationId="{806D7DCB-06A7-FF31-4BE6-02496431F1FD}"/>
          </ac:spMkLst>
        </pc:spChg>
        <pc:spChg chg="mod">
          <ac:chgData name="Colton McDaniel" userId="c38aaa1114ea9ebd" providerId="LiveId" clId="{6CF80F2C-023C-4FB7-9D70-C931763333BF}" dt="2022-06-17T01:37:34.046" v="244"/>
          <ac:spMkLst>
            <pc:docMk/>
            <pc:sldMk cId="152036639" sldId="273"/>
            <ac:spMk id="11" creationId="{4C970E30-2B9E-49CE-F83A-3512B5405271}"/>
          </ac:spMkLst>
        </pc:spChg>
      </pc:sldChg>
      <pc:sldChg chg="modSp add mod modTransition">
        <pc:chgData name="Colton McDaniel" userId="c38aaa1114ea9ebd" providerId="LiveId" clId="{6CF80F2C-023C-4FB7-9D70-C931763333BF}" dt="2022-06-19T11:22:30.582" v="314" actId="403"/>
        <pc:sldMkLst>
          <pc:docMk/>
          <pc:sldMk cId="2213313274" sldId="274"/>
        </pc:sldMkLst>
        <pc:spChg chg="mod">
          <ac:chgData name="Colton McDaniel" userId="c38aaa1114ea9ebd" providerId="LiveId" clId="{6CF80F2C-023C-4FB7-9D70-C931763333BF}" dt="2022-06-19T11:22:30.582" v="314" actId="403"/>
          <ac:spMkLst>
            <pc:docMk/>
            <pc:sldMk cId="2213313274" sldId="274"/>
            <ac:spMk id="7" creationId="{806D7DCB-06A7-FF31-4BE6-02496431F1FD}"/>
          </ac:spMkLst>
        </pc:spChg>
        <pc:spChg chg="mod">
          <ac:chgData name="Colton McDaniel" userId="c38aaa1114ea9ebd" providerId="LiveId" clId="{6CF80F2C-023C-4FB7-9D70-C931763333BF}" dt="2022-06-17T01:37:50.464" v="247"/>
          <ac:spMkLst>
            <pc:docMk/>
            <pc:sldMk cId="2213313274" sldId="274"/>
            <ac:spMk id="11" creationId="{4C970E30-2B9E-49CE-F83A-3512B5405271}"/>
          </ac:spMkLst>
        </pc:spChg>
      </pc:sldChg>
      <pc:sldChg chg="modSp add mod modTransition">
        <pc:chgData name="Colton McDaniel" userId="c38aaa1114ea9ebd" providerId="LiveId" clId="{6CF80F2C-023C-4FB7-9D70-C931763333BF}" dt="2022-06-19T11:22:39.390" v="316" actId="403"/>
        <pc:sldMkLst>
          <pc:docMk/>
          <pc:sldMk cId="1812591614" sldId="275"/>
        </pc:sldMkLst>
        <pc:spChg chg="mod">
          <ac:chgData name="Colton McDaniel" userId="c38aaa1114ea9ebd" providerId="LiveId" clId="{6CF80F2C-023C-4FB7-9D70-C931763333BF}" dt="2022-06-19T11:22:39.390" v="316" actId="403"/>
          <ac:spMkLst>
            <pc:docMk/>
            <pc:sldMk cId="1812591614" sldId="275"/>
            <ac:spMk id="7" creationId="{806D7DCB-06A7-FF31-4BE6-02496431F1FD}"/>
          </ac:spMkLst>
        </pc:spChg>
        <pc:spChg chg="mod">
          <ac:chgData name="Colton McDaniel" userId="c38aaa1114ea9ebd" providerId="LiveId" clId="{6CF80F2C-023C-4FB7-9D70-C931763333BF}" dt="2022-06-17T01:45:08.122" v="280" actId="962"/>
          <ac:spMkLst>
            <pc:docMk/>
            <pc:sldMk cId="1812591614" sldId="275"/>
            <ac:spMk id="10" creationId="{F4781D4D-474D-D621-93DB-94272F5E6B72}"/>
          </ac:spMkLst>
        </pc:spChg>
        <pc:spChg chg="mod">
          <ac:chgData name="Colton McDaniel" userId="c38aaa1114ea9ebd" providerId="LiveId" clId="{6CF80F2C-023C-4FB7-9D70-C931763333BF}" dt="2022-06-17T01:38:25.682" v="254" actId="404"/>
          <ac:spMkLst>
            <pc:docMk/>
            <pc:sldMk cId="1812591614" sldId="275"/>
            <ac:spMk id="11" creationId="{4C970E30-2B9E-49CE-F83A-3512B5405271}"/>
          </ac:spMkLst>
        </pc:spChg>
      </pc:sldChg>
      <pc:sldChg chg="modSp add mod ord modTransition">
        <pc:chgData name="Colton McDaniel" userId="c38aaa1114ea9ebd" providerId="LiveId" clId="{6CF80F2C-023C-4FB7-9D70-C931763333BF}" dt="2022-06-17T01:46:10.305" v="293" actId="14100"/>
        <pc:sldMkLst>
          <pc:docMk/>
          <pc:sldMk cId="2193666614" sldId="276"/>
        </pc:sldMkLst>
        <pc:spChg chg="mod">
          <ac:chgData name="Colton McDaniel" userId="c38aaa1114ea9ebd" providerId="LiveId" clId="{6CF80F2C-023C-4FB7-9D70-C931763333BF}" dt="2022-06-17T01:46:10.305" v="293" actId="14100"/>
          <ac:spMkLst>
            <pc:docMk/>
            <pc:sldMk cId="2193666614" sldId="276"/>
            <ac:spMk id="3" creationId="{EB686CE6-41F6-F047-FC8A-708E0895A64B}"/>
          </ac:spMkLst>
        </pc:spChg>
      </pc:sldChg>
      <pc:sldChg chg="add modTransition">
        <pc:chgData name="Colton McDaniel" userId="c38aaa1114ea9ebd" providerId="LiveId" clId="{6CF80F2C-023C-4FB7-9D70-C931763333BF}" dt="2022-06-17T02:33:03.266" v="298"/>
        <pc:sldMkLst>
          <pc:docMk/>
          <pc:sldMk cId="1843092513" sldId="277"/>
        </pc:sldMkLst>
      </pc:sldChg>
      <pc:sldMasterChg chg="modSp modSldLayout">
        <pc:chgData name="Colton McDaniel" userId="c38aaa1114ea9ebd" providerId="LiveId" clId="{6CF80F2C-023C-4FB7-9D70-C931763333BF}" dt="2022-06-17T01:22:01.763" v="0"/>
        <pc:sldMasterMkLst>
          <pc:docMk/>
          <pc:sldMasterMk cId="2900282490" sldId="2147483648"/>
        </pc:sldMasterMkLst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900282490" sldId="2147483648"/>
            <ac:spMk id="2" creationId="{5ECB2068-CE66-8945-F623-54C57E1067F8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900282490" sldId="2147483648"/>
            <ac:spMk id="3" creationId="{811CF52E-2BCB-9379-98B8-CE0F3F6549C0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900282490" sldId="2147483648"/>
            <ac:spMk id="4" creationId="{2C943EF3-6C76-8BEA-84CA-1191F828A79D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900282490" sldId="2147483648"/>
            <ac:spMk id="5" creationId="{6610E21D-F433-4397-D4BC-0D3DF90F8B0E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900282490" sldId="2147483648"/>
            <ac:spMk id="6" creationId="{3FD88B66-4F37-86DB-C491-C557B2002F3C}"/>
          </ac:spMkLst>
        </pc:sp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1893911377" sldId="2147483649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893911377" sldId="2147483649"/>
              <ac:spMk id="2" creationId="{02E4C657-4FE5-1F7E-CD56-36010F312533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893911377" sldId="2147483649"/>
              <ac:spMk id="3" creationId="{AF6A8467-4877-31B7-C271-056C87DF8A29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2195514104" sldId="2147483651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195514104" sldId="2147483651"/>
              <ac:spMk id="2" creationId="{53B05B53-278B-B4D1-0769-B22642D10BF7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195514104" sldId="2147483651"/>
              <ac:spMk id="3" creationId="{58090BC9-B5EB-6048-59A9-B6A976EDFAC8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2545156924" sldId="2147483652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545156924" sldId="2147483652"/>
              <ac:spMk id="3" creationId="{62870E3F-C52B-BC5B-5798-CFBDCD637B57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545156924" sldId="2147483652"/>
              <ac:spMk id="4" creationId="{167BCC3C-1B08-5289-6967-26B40F65025E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4112278943" sldId="2147483653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4112278943" sldId="2147483653"/>
              <ac:spMk id="2" creationId="{27AF1F92-04F8-BD72-0717-A7970698B747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4112278943" sldId="2147483653"/>
              <ac:spMk id="3" creationId="{B4367AB6-7CFC-B359-FA7F-5B878FFC51C0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4112278943" sldId="2147483653"/>
              <ac:spMk id="4" creationId="{DC5EAB25-DBC0-8C28-31EE-FE133F8F182B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4112278943" sldId="2147483653"/>
              <ac:spMk id="5" creationId="{59F2D354-B3C8-A9C2-9E0E-CC8F2D0043CA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4112278943" sldId="2147483653"/>
              <ac:spMk id="6" creationId="{FEF27A61-A29F-931E-7AE8-C34053C75236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1532745668" sldId="2147483656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532745668" sldId="2147483656"/>
              <ac:spMk id="2" creationId="{CC7998E1-9C41-12AD-9022-597553B8D1D9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532745668" sldId="2147483656"/>
              <ac:spMk id="3" creationId="{B3A3A366-B9E1-CF2E-FA9D-2E6AC9B7BC44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532745668" sldId="2147483656"/>
              <ac:spMk id="4" creationId="{1C78915A-4F34-ECD1-3EB3-7E5FE9B0C6AB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1260956158" sldId="2147483657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260956158" sldId="2147483657"/>
              <ac:spMk id="2" creationId="{0EDFCB72-2615-9EF6-9B87-60CA52B4A5FE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260956158" sldId="2147483657"/>
              <ac:spMk id="3" creationId="{3CA3F873-AF0C-ED15-66A1-FA01E3D96874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1260956158" sldId="2147483657"/>
              <ac:spMk id="4" creationId="{D0A71E1C-0EF8-B919-A09F-A95B2E7D4C7D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900282490" sldId="2147483648"/>
            <pc:sldLayoutMk cId="2382538244" sldId="2147483659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382538244" sldId="2147483659"/>
              <ac:spMk id="2" creationId="{2AEAEF9F-D8AC-FBF2-EFC2-86BD329952B0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900282490" sldId="2147483648"/>
              <pc:sldLayoutMk cId="2382538244" sldId="2147483659"/>
              <ac:spMk id="3" creationId="{6586E604-E93C-0E10-191D-1F36EB657DC7}"/>
            </ac:spMkLst>
          </pc:spChg>
        </pc:sldLayoutChg>
      </pc:sldMasterChg>
      <pc:sldMasterChg chg="modSp modSldLayout">
        <pc:chgData name="Colton McDaniel" userId="c38aaa1114ea9ebd" providerId="LiveId" clId="{6CF80F2C-023C-4FB7-9D70-C931763333BF}" dt="2022-06-17T01:22:01.763" v="0"/>
        <pc:sldMasterMkLst>
          <pc:docMk/>
          <pc:sldMasterMk cId="2756734696" sldId="2147483660"/>
        </pc:sldMasterMkLst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756734696" sldId="2147483660"/>
            <ac:spMk id="2" creationId="{B367B628-11CC-E009-9329-0BD76397B36B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756734696" sldId="2147483660"/>
            <ac:spMk id="3" creationId="{4695D65B-0BF8-4A77-E879-E05D69C5B205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756734696" sldId="2147483660"/>
            <ac:spMk id="4" creationId="{CAA986CF-F71E-1F47-79DB-94AC228E2D4A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756734696" sldId="2147483660"/>
            <ac:spMk id="5" creationId="{8B0EB169-488F-2CD4-FF9E-CA1E9A5DB7FE}"/>
          </ac:spMkLst>
        </pc:spChg>
        <pc:spChg chg="mod">
          <ac:chgData name="Colton McDaniel" userId="c38aaa1114ea9ebd" providerId="LiveId" clId="{6CF80F2C-023C-4FB7-9D70-C931763333BF}" dt="2022-06-17T01:22:01.763" v="0"/>
          <ac:spMkLst>
            <pc:docMk/>
            <pc:sldMasterMk cId="2756734696" sldId="2147483660"/>
            <ac:spMk id="6" creationId="{7E1816C7-7174-393C-6789-7F439F973E1D}"/>
          </ac:spMkLst>
        </pc:sp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4257509848" sldId="2147483661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4257509848" sldId="2147483661"/>
              <ac:spMk id="2" creationId="{517BDAE2-6C04-B569-117A-8B36A25FC9EA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4257509848" sldId="2147483661"/>
              <ac:spMk id="3" creationId="{203820CA-60BB-4CD3-8F2F-316A1412755D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3360783644" sldId="2147483663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3360783644" sldId="2147483663"/>
              <ac:spMk id="2" creationId="{7602E5AA-7143-AF71-8A74-8A19B306F560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3360783644" sldId="2147483663"/>
              <ac:spMk id="3" creationId="{1CEA5AF8-0157-8B6E-ACC8-C8E5D5F38220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886769714" sldId="2147483664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886769714" sldId="2147483664"/>
              <ac:spMk id="3" creationId="{878EB3EF-DCC8-2301-D7FA-2B354B02DFA4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886769714" sldId="2147483664"/>
              <ac:spMk id="4" creationId="{FD8EF5FD-4B33-7CB8-4492-1247CCD02236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1887134187" sldId="2147483665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887134187" sldId="2147483665"/>
              <ac:spMk id="2" creationId="{FCF584E5-A913-A99C-DFA1-B142C79555FA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887134187" sldId="2147483665"/>
              <ac:spMk id="3" creationId="{FF8A9C4B-5FFF-81BD-B98F-4F021AEF8FB9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887134187" sldId="2147483665"/>
              <ac:spMk id="4" creationId="{B3F467E7-FF09-8BE7-B9FB-5BD24BD7A830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887134187" sldId="2147483665"/>
              <ac:spMk id="5" creationId="{D9D2654F-FB5C-687F-665E-41579AA1A814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887134187" sldId="2147483665"/>
              <ac:spMk id="6" creationId="{5524FB92-EB85-3C36-1D48-099988319646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1273344495" sldId="2147483668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273344495" sldId="2147483668"/>
              <ac:spMk id="2" creationId="{39654041-A2F3-27DC-C602-D2FD6D0176DC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273344495" sldId="2147483668"/>
              <ac:spMk id="3" creationId="{471B6853-C76F-6413-4F0A-ACAC65880A4F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1273344495" sldId="2147483668"/>
              <ac:spMk id="4" creationId="{0656CD58-5EAB-6E71-D9E9-1FDF4D142D56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4028229557" sldId="2147483669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4028229557" sldId="2147483669"/>
              <ac:spMk id="2" creationId="{CEAA7730-7711-5D6D-2A16-5E6A5FC25323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4028229557" sldId="2147483669"/>
              <ac:spMk id="3" creationId="{BB7D5681-F7F9-5EAB-9674-16112BD5FF24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4028229557" sldId="2147483669"/>
              <ac:spMk id="4" creationId="{99F621CC-CA1C-2707-961F-2F46F5B4D5C4}"/>
            </ac:spMkLst>
          </pc:spChg>
        </pc:sldLayoutChg>
        <pc:sldLayoutChg chg="modSp">
          <pc:chgData name="Colton McDaniel" userId="c38aaa1114ea9ebd" providerId="LiveId" clId="{6CF80F2C-023C-4FB7-9D70-C931763333BF}" dt="2022-06-17T01:22:01.763" v="0"/>
          <pc:sldLayoutMkLst>
            <pc:docMk/>
            <pc:sldMasterMk cId="2756734696" sldId="2147483660"/>
            <pc:sldLayoutMk cId="2728141242" sldId="2147483671"/>
          </pc:sldLayoutMkLst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2728141242" sldId="2147483671"/>
              <ac:spMk id="2" creationId="{C1B8AAEA-265F-0598-443E-01907F98A351}"/>
            </ac:spMkLst>
          </pc:spChg>
          <pc:spChg chg="mod">
            <ac:chgData name="Colton McDaniel" userId="c38aaa1114ea9ebd" providerId="LiveId" clId="{6CF80F2C-023C-4FB7-9D70-C931763333BF}" dt="2022-06-17T01:22:01.763" v="0"/>
            <ac:spMkLst>
              <pc:docMk/>
              <pc:sldMasterMk cId="2756734696" sldId="2147483660"/>
              <pc:sldLayoutMk cId="2728141242" sldId="2147483671"/>
              <ac:spMk id="3" creationId="{1887B5BB-702F-22F1-EE69-1EEDB8E99253}"/>
            </ac:spMkLst>
          </pc:spChg>
        </pc:sldLayoutChg>
      </pc:sldMasterChg>
      <pc:sldMasterChg chg="setBg modSldLayout">
        <pc:chgData name="Colton McDaniel" userId="c38aaa1114ea9ebd" providerId="LiveId" clId="{6CF80F2C-023C-4FB7-9D70-C931763333BF}" dt="2022-06-17T01:25:52.348" v="33"/>
        <pc:sldMasterMkLst>
          <pc:docMk/>
          <pc:sldMasterMk cId="1852396758" sldId="2147483672"/>
        </pc:sldMasterMkLst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1472191129" sldId="2147483673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116698733" sldId="2147483674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2438571431" sldId="2147483675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479772666" sldId="2147483676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2311166221" sldId="2147483677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682059355" sldId="2147483678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2084216351" sldId="2147483679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976365811" sldId="2147483680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054077610" sldId="2147483681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61422363" sldId="2147483682"/>
          </pc:sldLayoutMkLst>
        </pc:sldLayoutChg>
        <pc:sldLayoutChg chg="setBg">
          <pc:chgData name="Colton McDaniel" userId="c38aaa1114ea9ebd" providerId="LiveId" clId="{6CF80F2C-023C-4FB7-9D70-C931763333BF}" dt="2022-06-17T01:25:52.348" v="33"/>
          <pc:sldLayoutMkLst>
            <pc:docMk/>
            <pc:sldMasterMk cId="1852396758" sldId="2147483672"/>
            <pc:sldLayoutMk cId="3622936414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1F87-D943-4FE3-BF2A-BB98F14FB85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C0D1-8B73-40EE-B872-FB6E97E7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6A89-E640-4E4F-A6FD-A55E7AFE40F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2E22-E58D-49E3-99F7-A68C6AE1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D098E714-70AF-1220-0733-863373CB9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3883" r="10726" b="114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488FA-609C-342E-F119-B985C324FAAF}"/>
              </a:ext>
            </a:extLst>
          </p:cNvPr>
          <p:cNvSpPr txBox="1"/>
          <p:nvPr/>
        </p:nvSpPr>
        <p:spPr>
          <a:xfrm>
            <a:off x="1632155" y="228599"/>
            <a:ext cx="7251192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6000" dirty="0">
                <a:solidFill>
                  <a:srgbClr val="A4DCFE"/>
                </a:solidFill>
                <a:latin typeface="Selawik Semibold" panose="020B0702040204020203" pitchFamily="34" charset="0"/>
              </a:rPr>
              <a:t>Staying Anchored</a:t>
            </a:r>
            <a:br>
              <a:rPr lang="en-US" sz="5400" dirty="0">
                <a:solidFill>
                  <a:srgbClr val="A4DCFE"/>
                </a:solidFill>
                <a:latin typeface="Selawik Semibold" panose="020B0702040204020203" pitchFamily="34" charset="0"/>
              </a:rPr>
            </a:br>
            <a:r>
              <a:rPr lang="en-US" sz="4400" spc="-150" dirty="0">
                <a:solidFill>
                  <a:srgbClr val="A4DCFE"/>
                </a:solidFill>
                <a:latin typeface="Selawik Semibold" panose="020B0702040204020203" pitchFamily="34" charset="0"/>
              </a:rPr>
              <a:t>in a</a:t>
            </a:r>
            <a:r>
              <a:rPr lang="en-US" sz="4000" spc="-150" dirty="0">
                <a:solidFill>
                  <a:srgbClr val="A4DCFE"/>
                </a:solidFill>
                <a:latin typeface="Selawik Semibold" panose="020B0702040204020203" pitchFamily="34" charset="0"/>
              </a:rPr>
              <a:t> </a:t>
            </a:r>
            <a:r>
              <a:rPr lang="en-US" sz="5400" dirty="0">
                <a:solidFill>
                  <a:srgbClr val="A4DCFE"/>
                </a:solidFill>
                <a:latin typeface="Selawik Semibold" panose="020B0702040204020203" pitchFamily="34" charset="0"/>
              </a:rPr>
              <a:t>Shifting 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CFC9-89FB-9AEB-DA93-5C35EAE6175B}"/>
              </a:ext>
            </a:extLst>
          </p:cNvPr>
          <p:cNvSpPr txBox="1"/>
          <p:nvPr/>
        </p:nvSpPr>
        <p:spPr>
          <a:xfrm>
            <a:off x="2153363" y="6044626"/>
            <a:ext cx="672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EFD1BF"/>
                </a:solidFill>
                <a:latin typeface="Selawik Light" panose="020B0502040204020203" pitchFamily="34" charset="0"/>
              </a:rPr>
              <a:t>2022 East End Summer Series</a:t>
            </a:r>
            <a:endParaRPr lang="en-US" sz="2400" dirty="0">
              <a:solidFill>
                <a:srgbClr val="EFD1BF"/>
              </a:solidFill>
              <a:latin typeface="Selawik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9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70E30-2B9E-49CE-F83A-3512B5405271}"/>
              </a:ext>
            </a:extLst>
          </p:cNvPr>
          <p:cNvSpPr txBox="1"/>
          <p:nvPr/>
        </p:nvSpPr>
        <p:spPr>
          <a:xfrm>
            <a:off x="1406013" y="4107563"/>
            <a:ext cx="527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Walk as “lights”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Philippians 2:14-16</a:t>
            </a:r>
          </a:p>
        </p:txBody>
      </p:sp>
    </p:spTree>
    <p:extLst>
      <p:ext uri="{BB962C8B-B14F-4D97-AF65-F5344CB8AC3E}">
        <p14:creationId xmlns:p14="http://schemas.microsoft.com/office/powerpoint/2010/main" val="181259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22CB2656-EA55-4059-863A-A7F78497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55574-DB70-290A-F623-6F41B9BB9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5" y="884901"/>
            <a:ext cx="5978013" cy="294952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86CE6-41F6-F047-FC8A-708E0895A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5" y="5240594"/>
            <a:ext cx="4483510" cy="115395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Understanding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Current Culture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66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22CB2656-EA55-4059-863A-A7F78497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55574-DB70-290A-F623-6F41B9BB9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5" y="884901"/>
            <a:ext cx="5978013" cy="294952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4F09B4-FFC2-F2C0-39A5-79EE569A06F7}"/>
              </a:ext>
            </a:extLst>
          </p:cNvPr>
          <p:cNvSpPr txBox="1">
            <a:spLocks/>
          </p:cNvSpPr>
          <p:nvPr/>
        </p:nvSpPr>
        <p:spPr>
          <a:xfrm>
            <a:off x="471945" y="5240594"/>
            <a:ext cx="4483510" cy="115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Understanding</a:t>
            </a:r>
            <a:br>
              <a:rPr lang="en-US" sz="320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</a:br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Current Culture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F2AFCA4C-70B8-E03A-2EB1-5D17D7EFA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55574-DB70-290A-F623-6F41B9BB9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10" y="5359822"/>
            <a:ext cx="6076336" cy="1110891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731151"/>
            <a:ext cx="6617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Longer on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Horizon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9717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C439F5E3-35E7-4DB9-520D-A1BE1559B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2646946"/>
            <a:ext cx="6617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Getting Worse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BCF83-A21F-4D18-D1AD-49619E0E4E32}"/>
              </a:ext>
            </a:extLst>
          </p:cNvPr>
          <p:cNvSpPr txBox="1"/>
          <p:nvPr/>
        </p:nvSpPr>
        <p:spPr>
          <a:xfrm>
            <a:off x="3588776" y="3503164"/>
            <a:ext cx="316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Romans 1:20-32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6B43C9-6401-D47A-69B8-8AAA5CDDB03E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81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BCF83-A21F-4D18-D1AD-49619E0E4E32}"/>
              </a:ext>
            </a:extLst>
          </p:cNvPr>
          <p:cNvSpPr txBox="1"/>
          <p:nvPr/>
        </p:nvSpPr>
        <p:spPr>
          <a:xfrm>
            <a:off x="1406013" y="4096075"/>
            <a:ext cx="3165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2 Timothy 3:12-13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Genesis 6:5-6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194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BCF83-A21F-4D18-D1AD-49619E0E4E32}"/>
              </a:ext>
            </a:extLst>
          </p:cNvPr>
          <p:cNvSpPr txBox="1"/>
          <p:nvPr/>
        </p:nvSpPr>
        <p:spPr>
          <a:xfrm>
            <a:off x="1406013" y="4096075"/>
            <a:ext cx="3165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Genesis 5:22-24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Matthew 14:22-29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2628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70E30-2B9E-49CE-F83A-3512B5405271}"/>
              </a:ext>
            </a:extLst>
          </p:cNvPr>
          <p:cNvSpPr txBox="1"/>
          <p:nvPr/>
        </p:nvSpPr>
        <p:spPr>
          <a:xfrm>
            <a:off x="1406013" y="4107563"/>
            <a:ext cx="527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Walk the narrow path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Matthew 11:30</a:t>
            </a:r>
          </a:p>
        </p:txBody>
      </p:sp>
    </p:spTree>
    <p:extLst>
      <p:ext uri="{BB962C8B-B14F-4D97-AF65-F5344CB8AC3E}">
        <p14:creationId xmlns:p14="http://schemas.microsoft.com/office/powerpoint/2010/main" val="7371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70E30-2B9E-49CE-F83A-3512B5405271}"/>
              </a:ext>
            </a:extLst>
          </p:cNvPr>
          <p:cNvSpPr txBox="1"/>
          <p:nvPr/>
        </p:nvSpPr>
        <p:spPr>
          <a:xfrm>
            <a:off x="1406013" y="4107563"/>
            <a:ext cx="527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Walk circum</a:t>
            </a:r>
            <a:r>
              <a:rPr lang="en-US" sz="3600" i="1" spc="-15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s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pectly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Ephesians 5:15-16</a:t>
            </a:r>
          </a:p>
        </p:txBody>
      </p:sp>
    </p:spTree>
    <p:extLst>
      <p:ext uri="{BB962C8B-B14F-4D97-AF65-F5344CB8AC3E}">
        <p14:creationId xmlns:p14="http://schemas.microsoft.com/office/powerpoint/2010/main" val="152036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121FFC90-8CAC-DEC6-7532-07C249F7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19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D7DCB-06A7-FF31-4BE6-02496431F1FD}"/>
              </a:ext>
            </a:extLst>
          </p:cNvPr>
          <p:cNvSpPr txBox="1"/>
          <p:nvPr/>
        </p:nvSpPr>
        <p:spPr>
          <a:xfrm>
            <a:off x="491610" y="1821923"/>
            <a:ext cx="661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</a:p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Changing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E0E58-7C4F-DC9C-2AF2-37C71B053396}"/>
              </a:ext>
            </a:extLst>
          </p:cNvPr>
          <p:cNvCxnSpPr/>
          <p:nvPr/>
        </p:nvCxnSpPr>
        <p:spPr>
          <a:xfrm>
            <a:off x="1248697" y="3788346"/>
            <a:ext cx="0" cy="17156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781D4D-474D-D621-93DB-94272F5E6B72}"/>
              </a:ext>
            </a:extLst>
          </p:cNvPr>
          <p:cNvSpPr txBox="1">
            <a:spLocks/>
          </p:cNvSpPr>
          <p:nvPr/>
        </p:nvSpPr>
        <p:spPr>
          <a:xfrm>
            <a:off x="491610" y="5359822"/>
            <a:ext cx="6076336" cy="11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Caught in the Storm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970E30-2B9E-49CE-F83A-3512B5405271}"/>
              </a:ext>
            </a:extLst>
          </p:cNvPr>
          <p:cNvSpPr txBox="1"/>
          <p:nvPr/>
        </p:nvSpPr>
        <p:spPr>
          <a:xfrm>
            <a:off x="1406013" y="4107563"/>
            <a:ext cx="5270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Walk with maturity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rPr>
              <a:t>Ephesians 4:11-14</a:t>
            </a:r>
          </a:p>
        </p:txBody>
      </p:sp>
    </p:spTree>
    <p:extLst>
      <p:ext uri="{BB962C8B-B14F-4D97-AF65-F5344CB8AC3E}">
        <p14:creationId xmlns:p14="http://schemas.microsoft.com/office/powerpoint/2010/main" val="2213313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119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Selawik Semibold</vt:lpstr>
      <vt:lpstr>Calibri Light</vt:lpstr>
      <vt:lpstr>Selawik Light</vt:lpstr>
      <vt:lpstr>Arial</vt:lpstr>
      <vt:lpstr>Aharoni</vt:lpstr>
      <vt:lpstr>Avenir Next LT Pro</vt:lpstr>
      <vt:lpstr>Calibri</vt:lpstr>
      <vt:lpstr>Office Theme</vt:lpstr>
      <vt:lpstr>PowerPoint Presentation</vt:lpstr>
      <vt:lpstr>Caught in the Storm</vt:lpstr>
      <vt:lpstr>Caught in the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Caught in the Storm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Colton McDaniel</dc:creator>
  <cp:lastModifiedBy>Colton McDaniel</cp:lastModifiedBy>
  <cp:revision>2</cp:revision>
  <dcterms:created xsi:type="dcterms:W3CDTF">2022-05-28T20:42:39Z</dcterms:created>
  <dcterms:modified xsi:type="dcterms:W3CDTF">2022-06-19T11:22:43Z</dcterms:modified>
</cp:coreProperties>
</file>