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_rels/presentation.xml.rels" ContentType="application/vnd.openxmlformats-package.relationships+xml"/>
  <Override PartName="/ppt/media/image1.png" ContentType="image/pn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320" y="405864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200" y="176868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8040" y="176868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200" y="405864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8040" y="405864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128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2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280" cy="5848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128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320" y="405864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320" y="405864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200" y="176868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8040" y="176868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200" y="405864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8040" y="4058640"/>
            <a:ext cx="29206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2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280" cy="5848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320" y="405864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2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4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2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Click to edit the outline text format</a:t>
            </a:r>
            <a:endParaRPr b="0" lang="en-US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Second Outline Level</a:t>
            </a:r>
            <a:endParaRPr b="0" lang="en-US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Third Outline Level</a:t>
            </a:r>
            <a:endParaRPr b="0" lang="en-US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Fourth Outline Level</a:t>
            </a:r>
            <a:endParaRPr b="0" lang="en-US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Fifth Outline Level</a:t>
            </a:r>
            <a:endParaRPr b="0" lang="en-US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Sixth Outline Level</a:t>
            </a:r>
            <a:endParaRPr b="0" lang="en-US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Seventh Outline Level</a:t>
            </a:r>
            <a:endParaRPr b="0" lang="en-US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" descr=""/>
          <p:cNvPicPr/>
          <p:nvPr/>
        </p:nvPicPr>
        <p:blipFill>
          <a:blip r:embed="rId1"/>
          <a:srcRect l="3618" t="0" r="18650" b="0"/>
          <a:stretch/>
        </p:blipFill>
        <p:spPr>
          <a:xfrm>
            <a:off x="0" y="0"/>
            <a:ext cx="10446840" cy="7680600"/>
          </a:xfrm>
          <a:prstGeom prst="rect">
            <a:avLst/>
          </a:prstGeom>
          <a:ln>
            <a:noFill/>
          </a:ln>
        </p:spPr>
      </p:pic>
      <p:sp>
        <p:nvSpPr>
          <p:cNvPr id="77" name="CustomShape 1"/>
          <p:cNvSpPr/>
          <p:nvPr/>
        </p:nvSpPr>
        <p:spPr>
          <a:xfrm>
            <a:off x="0" y="914400"/>
            <a:ext cx="9417960" cy="146268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4800" spc="-1" strike="noStrike">
                <a:solidFill>
                  <a:srgbClr val="000000"/>
                </a:solidFill>
                <a:latin typeface="Georgia"/>
                <a:ea typeface="DejaVu Sans"/>
              </a:rPr>
              <a:t>Should I go to the dance?</a:t>
            </a:r>
            <a:endParaRPr b="0" lang="en-US" sz="48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0" y="274320"/>
            <a:ext cx="9783720" cy="137124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9" name="CustomShape 2"/>
          <p:cNvSpPr/>
          <p:nvPr/>
        </p:nvSpPr>
        <p:spPr>
          <a:xfrm>
            <a:off x="0" y="301320"/>
            <a:ext cx="957528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5870" spc="-1" strike="noStrike">
                <a:latin typeface="Arial Black"/>
              </a:rPr>
              <a:t>Dancing in the Bible</a:t>
            </a:r>
            <a:endParaRPr b="0" lang="en-US" sz="5870" spc="-1" strike="noStrike">
              <a:latin typeface="Arial"/>
            </a:endParaRPr>
          </a:p>
        </p:txBody>
      </p:sp>
      <p:sp>
        <p:nvSpPr>
          <p:cNvPr id="80" name="CustomShape 3"/>
          <p:cNvSpPr/>
          <p:nvPr/>
        </p:nvSpPr>
        <p:spPr>
          <a:xfrm>
            <a:off x="504000" y="1768680"/>
            <a:ext cx="9071280" cy="5637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latin typeface="Arial"/>
              </a:rPr>
              <a:t>Old Testament</a:t>
            </a:r>
            <a:endParaRPr b="0" lang="en-US" sz="28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511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latin typeface="Arial"/>
              </a:rPr>
              <a:t>Worship (Exodus 15:20; 2 Samuel 6:14-16; Psalm 149:3; 150:4)</a:t>
            </a:r>
            <a:endParaRPr b="0" lang="en-US" sz="28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511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latin typeface="Arial"/>
              </a:rPr>
              <a:t>Idolatry (Exodus 32:19)</a:t>
            </a:r>
            <a:endParaRPr b="0" lang="en-US" sz="28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511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latin typeface="Arial"/>
              </a:rPr>
              <a:t>Celebratory (Judges 11:34; 1 Samuel 18:6; 30:16; Psalm 30:11)</a:t>
            </a:r>
            <a:endParaRPr b="0" lang="en-US" sz="2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latin typeface="Arial"/>
              </a:rPr>
              <a:t>New Testament</a:t>
            </a:r>
            <a:endParaRPr b="0" lang="en-US" sz="28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511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latin typeface="Arial"/>
              </a:rPr>
              <a:t>Celebratory (Matthew 11:17; Luke 15:25)</a:t>
            </a:r>
            <a:endParaRPr b="0" lang="en-US" sz="28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511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latin typeface="Arial"/>
              </a:rPr>
              <a:t>Entertainment (Matthew 14:6)</a:t>
            </a:r>
            <a:endParaRPr b="0" lang="en-US" sz="28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0" y="274320"/>
            <a:ext cx="9783720" cy="137124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CustomShape 2"/>
          <p:cNvSpPr/>
          <p:nvPr/>
        </p:nvSpPr>
        <p:spPr>
          <a:xfrm>
            <a:off x="0" y="301320"/>
            <a:ext cx="957528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5870" spc="-1" strike="noStrike">
                <a:latin typeface="Arial Black"/>
              </a:rPr>
              <a:t>Biblical Principles</a:t>
            </a:r>
            <a:endParaRPr b="0" lang="en-US" sz="5870" spc="-1" strike="noStrike">
              <a:latin typeface="Arial"/>
            </a:endParaRPr>
          </a:p>
        </p:txBody>
      </p:sp>
      <p:sp>
        <p:nvSpPr>
          <p:cNvPr id="83" name="CustomShape 3"/>
          <p:cNvSpPr/>
          <p:nvPr/>
        </p:nvSpPr>
        <p:spPr>
          <a:xfrm>
            <a:off x="504000" y="1768680"/>
            <a:ext cx="9071280" cy="5637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latin typeface="Arial"/>
              </a:rPr>
              <a:t>Immodesty (1 Timothy 2:9-10)</a:t>
            </a:r>
            <a:endParaRPr b="0" lang="en-US" sz="36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latin typeface="Arial"/>
              </a:rPr>
              <a:t>Sensuality</a:t>
            </a:r>
            <a:endParaRPr b="0" lang="en-US" sz="36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511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3600" spc="-1" strike="noStrike">
                <a:latin typeface="Arial"/>
              </a:rPr>
              <a:t>Romans 13:13-14</a:t>
            </a:r>
            <a:endParaRPr b="0" lang="en-US" sz="36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511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3600" spc="-1" strike="noStrike">
                <a:latin typeface="Arial"/>
              </a:rPr>
              <a:t>2 Corinthians 12:21</a:t>
            </a:r>
            <a:endParaRPr b="0" lang="en-US" sz="36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511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3600" spc="-1" strike="noStrike">
                <a:latin typeface="Arial"/>
              </a:rPr>
              <a:t>1 Peter 4:3</a:t>
            </a:r>
            <a:endParaRPr b="0" lang="en-US" sz="36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0" y="274320"/>
            <a:ext cx="9783720" cy="137124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CustomShape 2"/>
          <p:cNvSpPr/>
          <p:nvPr/>
        </p:nvSpPr>
        <p:spPr>
          <a:xfrm>
            <a:off x="0" y="301320"/>
            <a:ext cx="957528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5870" spc="-1" strike="noStrike">
                <a:latin typeface="Arial Black"/>
              </a:rPr>
              <a:t>We Are Called To...</a:t>
            </a:r>
            <a:endParaRPr b="0" lang="en-US" sz="5870" spc="-1" strike="noStrike">
              <a:latin typeface="Arial"/>
            </a:endParaRPr>
          </a:p>
        </p:txBody>
      </p:sp>
      <p:sp>
        <p:nvSpPr>
          <p:cNvPr id="86" name="CustomShape 3"/>
          <p:cNvSpPr/>
          <p:nvPr/>
        </p:nvSpPr>
        <p:spPr>
          <a:xfrm>
            <a:off x="504000" y="1768680"/>
            <a:ext cx="9071280" cy="5637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latin typeface="Arial"/>
              </a:rPr>
              <a:t>Be separate from the world. (John 17:14; Romans 12:2)</a:t>
            </a:r>
            <a:endParaRPr b="0" lang="en-US" sz="36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latin typeface="Arial"/>
              </a:rPr>
              <a:t>Be holy. (Ephesians 1:3-4; Colossians 1:21-22)</a:t>
            </a:r>
            <a:endParaRPr b="0" lang="en-US" sz="36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latin typeface="Arial"/>
              </a:rPr>
              <a:t>Glorify God. (1 Corinthians 6:19-20)</a:t>
            </a:r>
            <a:endParaRPr b="0" lang="en-US" sz="36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Application>LibreOffice/6.0.7.3$Linux_X86_64 LibreOffice_project/00m0$Build-3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2022-04-30T23:00:55Z</dcterms:created>
  <dc:creator/>
  <dc:description/>
  <dc:language>en-US</dc:language>
  <cp:lastModifiedBy/>
  <dcterms:modified xsi:type="dcterms:W3CDTF">2022-05-01T06:56:22Z</dcterms:modified>
  <cp:revision>1</cp:revision>
  <dc:subject/>
  <dc:title/>
</cp:coreProperties>
</file>